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docProps/custom.xml" ContentType="application/vnd.openxmlformats-officedocument.custom-properties+xml"/>
  <Override PartName="/ppt/slideLayouts/slideLayout11.xml" ContentType="application/vnd.openxmlformats-officedocument.presentationml.slideLayout+xml"/>
  <Override PartName="/ppt/tableStyles.xml" ContentType="application/vnd.openxmlformats-officedocument.presentationml.tableStyles+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Override PartName="/ppt/slideLayouts/slideLayout4.xml" ContentType="application/vnd.openxmlformats-officedocument.presentationml.slideLayout+xml"/>
  <Override PartName="/customXml/itemProps3.xml" ContentType="application/vnd.openxmlformats-officedocument.customXmlProperties+xml"/>
  <Override PartName="/customXml/itemProps2.xml" ContentType="application/vnd.openxmlformats-officedocument.customXmlProperties+xml"/>
  <Override PartName="/ppt/theme/theme1.xml" ContentType="application/vnd.openxmlformats-officedocument.theme+xml"/>
  <Override PartName="/ppt/slideLayouts/slideLayout1.xml" ContentType="application/vnd.openxmlformats-officedocument.presentationml.slideLayout+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customXml/itemProps1.xml" ContentType="application/vnd.openxmlformats-officedocument.customXml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5"/>
  </p:notesMasterIdLst>
  <p:sldIdLst>
    <p:sldId id="256" r:id="rId4"/>
  </p:sldIdLst>
  <p:sldSz cx="30267275" cy="42794238"/>
  <p:notesSz cx="6794500" cy="9931400"/>
  <p:defaultTextStyle>
    <a:defPPr>
      <a:defRPr lang="en-US"/>
    </a:defPPr>
    <a:lvl1pPr algn="l">
      <a:spcBef>
        <a:spcPts val="0"/>
      </a:spcBef>
      <a:spcAft>
        <a:spcPts val="0"/>
      </a:spcAft>
      <a:defRPr sz="8200">
        <a:solidFill>
          <a:schemeClr val="tx1"/>
        </a:solidFill>
        <a:latin typeface="Arial"/>
        <a:ea typeface="+mn-ea"/>
        <a:cs typeface="Arial"/>
      </a:defRPr>
    </a:lvl1pPr>
    <a:lvl2pPr marL="457200" algn="l">
      <a:spcBef>
        <a:spcPts val="0"/>
      </a:spcBef>
      <a:spcAft>
        <a:spcPts val="0"/>
      </a:spcAft>
      <a:defRPr sz="8200">
        <a:solidFill>
          <a:schemeClr val="tx1"/>
        </a:solidFill>
        <a:latin typeface="Arial"/>
        <a:ea typeface="+mn-ea"/>
        <a:cs typeface="Arial"/>
      </a:defRPr>
    </a:lvl2pPr>
    <a:lvl3pPr marL="914400" algn="l">
      <a:spcBef>
        <a:spcPts val="0"/>
      </a:spcBef>
      <a:spcAft>
        <a:spcPts val="0"/>
      </a:spcAft>
      <a:defRPr sz="8200">
        <a:solidFill>
          <a:schemeClr val="tx1"/>
        </a:solidFill>
        <a:latin typeface="Arial"/>
        <a:ea typeface="+mn-ea"/>
        <a:cs typeface="Arial"/>
      </a:defRPr>
    </a:lvl3pPr>
    <a:lvl4pPr marL="1371600" algn="l">
      <a:spcBef>
        <a:spcPts val="0"/>
      </a:spcBef>
      <a:spcAft>
        <a:spcPts val="0"/>
      </a:spcAft>
      <a:defRPr sz="8200">
        <a:solidFill>
          <a:schemeClr val="tx1"/>
        </a:solidFill>
        <a:latin typeface="Arial"/>
        <a:ea typeface="+mn-ea"/>
        <a:cs typeface="Arial"/>
      </a:defRPr>
    </a:lvl4pPr>
    <a:lvl5pPr marL="1828800" algn="l">
      <a:spcBef>
        <a:spcPts val="0"/>
      </a:spcBef>
      <a:spcAft>
        <a:spcPts val="0"/>
      </a:spcAft>
      <a:defRPr sz="8200">
        <a:solidFill>
          <a:schemeClr val="tx1"/>
        </a:solidFill>
        <a:latin typeface="Arial"/>
        <a:ea typeface="+mn-ea"/>
        <a:cs typeface="Arial"/>
      </a:defRPr>
    </a:lvl5pPr>
    <a:lvl6pPr marL="2286000" algn="l" defTabSz="914400">
      <a:defRPr sz="8200">
        <a:solidFill>
          <a:schemeClr val="tx1"/>
        </a:solidFill>
        <a:latin typeface="Arial"/>
        <a:ea typeface="+mn-ea"/>
        <a:cs typeface="Arial"/>
      </a:defRPr>
    </a:lvl6pPr>
    <a:lvl7pPr marL="2743200" algn="l" defTabSz="914400">
      <a:defRPr sz="8200">
        <a:solidFill>
          <a:schemeClr val="tx1"/>
        </a:solidFill>
        <a:latin typeface="Arial"/>
        <a:ea typeface="+mn-ea"/>
        <a:cs typeface="Arial"/>
      </a:defRPr>
    </a:lvl7pPr>
    <a:lvl8pPr marL="3200400" algn="l" defTabSz="914400">
      <a:defRPr sz="8200">
        <a:solidFill>
          <a:schemeClr val="tx1"/>
        </a:solidFill>
        <a:latin typeface="Arial"/>
        <a:ea typeface="+mn-ea"/>
        <a:cs typeface="Arial"/>
      </a:defRPr>
    </a:lvl8pPr>
    <a:lvl9pPr marL="3657600" algn="l" defTabSz="914400">
      <a:defRPr sz="8200">
        <a:solidFill>
          <a:schemeClr val="tx1"/>
        </a:solidFill>
        <a:latin typeface="Arial"/>
        <a:ea typeface="+mn-ea"/>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25" d="100"/>
          <a:sy n="25" d="100"/>
        </p:scale>
        <p:origin x="4278" y="60"/>
      </p:cViewPr>
      <p:guideLst>
        <p:guide pos="13479" orient="horz"/>
        <p:guide pos="9533"/>
      </p:guideLst>
    </p:cSldViewPr>
  </p:slideViewPr>
  <p:gridSpacing cx="76200" cy="76200"/>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esProps" Target="presProps.xml" /><Relationship Id="rId7" Type="http://schemas.openxmlformats.org/officeDocument/2006/relationships/tableStyles" Target="tableStyles.xml" /><Relationship Id="rId8"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3"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E81D1C5-BACF-7FEF-7483-D612BA40F019}"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pn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8.emf"/></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Diapositive de titre">
    <p:spTree>
      <p:nvGrpSpPr>
        <p:cNvPr id="1" name=""/>
        <p:cNvGrpSpPr/>
        <p:nvPr/>
      </p:nvGrpSpPr>
      <p:grpSpPr bwMode="auto">
        <a:xfrm>
          <a:off x="0" y="0"/>
          <a:ext cx="0" cy="0"/>
          <a:chOff x="0" y="0"/>
          <a:chExt cx="0" cy="0"/>
        </a:xfrm>
      </p:grpSpPr>
      <p:pic>
        <p:nvPicPr>
          <p:cNvPr id="16" name="Image 15"/>
          <p:cNvPicPr>
            <a:picLocks noChangeAspect="1"/>
          </p:cNvPicPr>
          <p:nvPr userDrawn="1"/>
        </p:nvPicPr>
        <p:blipFill>
          <a:blip r:embed="rId2"/>
          <a:stretch/>
        </p:blipFill>
        <p:spPr bwMode="auto">
          <a:xfrm>
            <a:off x="23787099" y="567532"/>
            <a:ext cx="2578100" cy="2578100"/>
          </a:xfrm>
          <a:prstGeom prst="rect">
            <a:avLst/>
          </a:prstGeom>
        </p:spPr>
      </p:pic>
      <p:pic>
        <p:nvPicPr>
          <p:cNvPr id="20" name="Image 19"/>
          <p:cNvPicPr>
            <a:picLocks noChangeAspect="1"/>
          </p:cNvPicPr>
          <p:nvPr userDrawn="1"/>
        </p:nvPicPr>
        <p:blipFill>
          <a:blip r:embed="rId3"/>
          <a:stretch/>
        </p:blipFill>
        <p:spPr bwMode="auto">
          <a:xfrm>
            <a:off x="15133637" y="38969950"/>
            <a:ext cx="2857500" cy="2857500"/>
          </a:xfrm>
          <a:prstGeom prst="rect">
            <a:avLst/>
          </a:prstGeom>
        </p:spPr>
      </p:pic>
      <p:pic>
        <p:nvPicPr>
          <p:cNvPr id="24" name="Image 23"/>
          <p:cNvPicPr>
            <a:picLocks noChangeAspect="1"/>
          </p:cNvPicPr>
          <p:nvPr userDrawn="1"/>
        </p:nvPicPr>
        <p:blipFill>
          <a:blip r:embed="rId4">
            <a:alphaModFix amt="10000"/>
          </a:blip>
          <a:stretch/>
        </p:blipFill>
        <p:spPr bwMode="auto">
          <a:xfrm>
            <a:off x="20886738" y="6047105"/>
            <a:ext cx="18211800" cy="31992242"/>
          </a:xfrm>
          <a:prstGeom prst="rect">
            <a:avLst/>
          </a:prstGeom>
        </p:spPr>
      </p:pic>
      <p:pic>
        <p:nvPicPr>
          <p:cNvPr id="27" name="Image 26"/>
          <p:cNvPicPr>
            <a:picLocks noChangeAspect="1"/>
          </p:cNvPicPr>
          <p:nvPr userDrawn="1"/>
        </p:nvPicPr>
        <p:blipFill>
          <a:blip r:embed="rId4">
            <a:alphaModFix amt="10000"/>
          </a:blip>
          <a:stretch/>
        </p:blipFill>
        <p:spPr bwMode="auto">
          <a:xfrm rot="11634849">
            <a:off x="-6607678" y="7157169"/>
            <a:ext cx="18211800" cy="31992242"/>
          </a:xfrm>
          <a:prstGeom prst="rect">
            <a:avLst/>
          </a:prstGeom>
        </p:spPr>
      </p:pic>
      <p:sp>
        <p:nvSpPr>
          <p:cNvPr id="34" name="ZoneTexte 33"/>
          <p:cNvSpPr txBox="1"/>
          <p:nvPr userDrawn="1"/>
        </p:nvSpPr>
        <p:spPr bwMode="auto">
          <a:xfrm>
            <a:off x="798352" y="38482568"/>
            <a:ext cx="6230780" cy="3816429"/>
          </a:xfrm>
          <a:prstGeom prst="rect">
            <a:avLst/>
          </a:prstGeom>
          <a:noFill/>
        </p:spPr>
        <p:txBody>
          <a:bodyPr wrap="square">
            <a:spAutoFit/>
          </a:bodyPr>
          <a:lstStyle/>
          <a:p>
            <a:pPr>
              <a:defRPr/>
            </a:pPr>
            <a:r>
              <a:rPr lang="fr-FR" sz="5400" b="1">
                <a:solidFill>
                  <a:srgbClr val="162A46"/>
                </a:solidFill>
                <a:latin typeface="Avenir"/>
              </a:rPr>
              <a:t>RENATECH</a:t>
            </a:r>
            <a:endParaRPr/>
          </a:p>
          <a:p>
            <a:pPr>
              <a:defRPr/>
            </a:pPr>
            <a:r>
              <a:rPr lang="fr-FR" sz="5400" b="1">
                <a:solidFill>
                  <a:srgbClr val="162A46"/>
                </a:solidFill>
                <a:latin typeface="Avenir"/>
              </a:rPr>
              <a:t>CEA-Leti</a:t>
            </a:r>
            <a:endParaRPr/>
          </a:p>
          <a:p>
            <a:pPr marL="0" marR="0" lvl="0" indent="0" algn="l" defTabSz="914400">
              <a:lnSpc>
                <a:spcPct val="100000"/>
              </a:lnSpc>
              <a:spcBef>
                <a:spcPts val="0"/>
              </a:spcBef>
              <a:spcAft>
                <a:spcPts val="0"/>
              </a:spcAft>
              <a:buClrTx/>
              <a:buSzTx/>
              <a:buFontTx/>
              <a:buNone/>
              <a:defRPr/>
            </a:pPr>
            <a:r>
              <a:rPr lang="fr-FR" sz="4000" b="1">
                <a:solidFill>
                  <a:srgbClr val="162A46"/>
                </a:solidFill>
                <a:latin typeface="Avenir"/>
              </a:rPr>
              <a:t>Au service des 64 équipes de recherche du PEPR </a:t>
            </a:r>
            <a:endParaRPr/>
          </a:p>
          <a:p>
            <a:pPr>
              <a:defRPr/>
            </a:pPr>
            <a:endParaRPr lang="fr-FR" sz="5400">
              <a:solidFill>
                <a:srgbClr val="162A46"/>
              </a:solidFill>
              <a:latin typeface="Avenir"/>
            </a:endParaRPr>
          </a:p>
        </p:txBody>
      </p:sp>
      <p:sp>
        <p:nvSpPr>
          <p:cNvPr id="36" name="ZoneTexte 35"/>
          <p:cNvSpPr txBox="1"/>
          <p:nvPr userDrawn="1"/>
        </p:nvSpPr>
        <p:spPr bwMode="auto">
          <a:xfrm>
            <a:off x="24160348" y="40622596"/>
            <a:ext cx="6793818" cy="707886"/>
          </a:xfrm>
          <a:prstGeom prst="rect">
            <a:avLst/>
          </a:prstGeom>
          <a:noFill/>
        </p:spPr>
        <p:txBody>
          <a:bodyPr wrap="square">
            <a:spAutoFit/>
          </a:bodyPr>
          <a:lstStyle/>
          <a:p>
            <a:pPr>
              <a:defRPr/>
            </a:pPr>
            <a:r>
              <a:rPr lang="fr-FR" sz="4000">
                <a:solidFill>
                  <a:srgbClr val="162A46"/>
                </a:solidFill>
                <a:latin typeface="Avenir Book"/>
                <a:ea typeface="Times New Roman"/>
              </a:rPr>
              <a:t>ANR-22-PEEL-0012</a:t>
            </a:r>
            <a:endParaRPr lang="fr-FR" sz="4000">
              <a:solidFill>
                <a:srgbClr val="162A46"/>
              </a:solidFill>
              <a:latin typeface="Avenir Book"/>
            </a:endParaRPr>
          </a:p>
        </p:txBody>
      </p:sp>
      <p:sp>
        <p:nvSpPr>
          <p:cNvPr id="3" name="ZoneTexte 2"/>
          <p:cNvSpPr txBox="1"/>
          <p:nvPr userDrawn="1"/>
        </p:nvSpPr>
        <p:spPr bwMode="auto">
          <a:xfrm>
            <a:off x="7982585" y="1508919"/>
            <a:ext cx="11037252" cy="2616101"/>
          </a:xfrm>
          <a:prstGeom prst="rect">
            <a:avLst/>
          </a:prstGeom>
          <a:noFill/>
        </p:spPr>
        <p:txBody>
          <a:bodyPr wrap="none" rtlCol="0">
            <a:spAutoFit/>
          </a:bodyPr>
          <a:lstStyle/>
          <a:p>
            <a:pPr>
              <a:defRPr/>
            </a:pPr>
            <a:r>
              <a:rPr lang="fr-FR">
                <a:solidFill>
                  <a:srgbClr val="162A46"/>
                </a:solidFill>
              </a:rPr>
              <a:t>ACTION CONCERTÉE</a:t>
            </a:r>
            <a:endParaRPr/>
          </a:p>
          <a:p>
            <a:pPr>
              <a:defRPr/>
            </a:pPr>
            <a:r>
              <a:rPr lang="fr-FR">
                <a:solidFill>
                  <a:srgbClr val="162A46"/>
                </a:solidFill>
              </a:rPr>
              <a:t>TRANSVERSE</a:t>
            </a:r>
            <a:endParaRPr/>
          </a:p>
        </p:txBody>
      </p:sp>
      <p:sp>
        <p:nvSpPr>
          <p:cNvPr id="4" name="ZoneTexte 3"/>
          <p:cNvSpPr txBox="1"/>
          <p:nvPr userDrawn="1"/>
        </p:nvSpPr>
        <p:spPr bwMode="auto">
          <a:xfrm>
            <a:off x="7942908" y="4099719"/>
            <a:ext cx="2328394" cy="1354217"/>
          </a:xfrm>
          <a:prstGeom prst="rect">
            <a:avLst/>
          </a:prstGeom>
          <a:noFill/>
          <a:ln>
            <a:noFill/>
          </a:ln>
        </p:spPr>
        <p:txBody>
          <a:bodyPr wrap="none" rtlCol="0">
            <a:spAutoFit/>
          </a:bodyPr>
          <a:lstStyle/>
          <a:p>
            <a:pPr>
              <a:defRPr/>
            </a:pPr>
            <a:r>
              <a:rPr lang="fr-FR" b="1">
                <a:solidFill>
                  <a:srgbClr val="162A46"/>
                </a:solidFill>
              </a:rPr>
              <a:t>PAC</a:t>
            </a:r>
            <a:endParaRPr lang="fr-FR" sz="9600" b="1">
              <a:solidFill>
                <a:srgbClr val="E5007D"/>
              </a:solidFill>
            </a:endParaRPr>
          </a:p>
        </p:txBody>
      </p:sp>
      <p:pic>
        <p:nvPicPr>
          <p:cNvPr id="6" name="Image 5"/>
          <p:cNvPicPr>
            <a:picLocks noChangeAspect="1"/>
          </p:cNvPicPr>
          <p:nvPr userDrawn="1"/>
        </p:nvPicPr>
        <p:blipFill>
          <a:blip r:embed="rId5"/>
          <a:stretch/>
        </p:blipFill>
        <p:spPr bwMode="auto">
          <a:xfrm>
            <a:off x="409418" y="899319"/>
            <a:ext cx="6781798" cy="5867398"/>
          </a:xfrm>
          <a:prstGeom prst="rect">
            <a:avLst/>
          </a:prstGeom>
        </p:spPr>
      </p:pic>
      <p:pic>
        <p:nvPicPr>
          <p:cNvPr id="10" name="Image 9"/>
          <p:cNvPicPr>
            <a:picLocks noChangeAspect="1"/>
          </p:cNvPicPr>
          <p:nvPr userDrawn="1"/>
        </p:nvPicPr>
        <p:blipFill>
          <a:blip r:embed="rId6"/>
          <a:stretch/>
        </p:blipFill>
        <p:spPr bwMode="auto">
          <a:xfrm>
            <a:off x="7385120" y="1508919"/>
            <a:ext cx="368655" cy="4096172"/>
          </a:xfrm>
          <a:prstGeom prst="rect">
            <a:avLst/>
          </a:prstGeom>
        </p:spPr>
      </p:pic>
      <p:pic>
        <p:nvPicPr>
          <p:cNvPr id="5" name="Image 4" descr="&#10;"/>
          <p:cNvPicPr>
            <a:picLocks noChangeAspect="1"/>
          </p:cNvPicPr>
          <p:nvPr userDrawn="1"/>
        </p:nvPicPr>
        <p:blipFill>
          <a:blip r:embed="rId7"/>
          <a:stretch/>
        </p:blipFill>
        <p:spPr bwMode="auto">
          <a:xfrm>
            <a:off x="16200437" y="4530310"/>
            <a:ext cx="11326657" cy="8494993"/>
          </a:xfrm>
          <a:prstGeom prst="rect">
            <a:avLst/>
          </a:prstGeom>
        </p:spPr>
      </p:pic>
      <p:pic>
        <p:nvPicPr>
          <p:cNvPr id="2" name="Image 1"/>
          <p:cNvPicPr>
            <a:picLocks noChangeAspect="1"/>
          </p:cNvPicPr>
          <p:nvPr userDrawn="1"/>
        </p:nvPicPr>
        <p:blipFill>
          <a:blip r:embed="rId8"/>
          <a:stretch/>
        </p:blipFill>
        <p:spPr bwMode="auto">
          <a:xfrm>
            <a:off x="27020837" y="567532"/>
            <a:ext cx="2578100" cy="2578100"/>
          </a:xfrm>
          <a:prstGeom prst="rect">
            <a:avLst/>
          </a:prstGeom>
        </p:spPr>
      </p:pic>
      <p:pic>
        <p:nvPicPr>
          <p:cNvPr id="7" name="Image 6"/>
          <p:cNvPicPr>
            <a:picLocks noChangeAspect="1"/>
          </p:cNvPicPr>
          <p:nvPr userDrawn="1"/>
        </p:nvPicPr>
        <p:blipFill>
          <a:blip r:embed="rId9"/>
          <a:stretch/>
        </p:blipFill>
        <p:spPr bwMode="auto">
          <a:xfrm>
            <a:off x="11704637" y="39293461"/>
            <a:ext cx="2717342" cy="265826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texte vertical 2"/>
          <p:cNvSpPr>
            <a:spLocks noGrp="1"/>
          </p:cNvSpPr>
          <p:nvPr>
            <p:ph type="body" orient="vert" idx="1"/>
          </p:nvPr>
        </p:nvSpPr>
        <p:spPr bwMode="auto"/>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Rectangle 4"/>
          <p:cNvSpPr>
            <a:spLocks noChangeArrowheads="1" noGrp="1"/>
          </p:cNvSpPr>
          <p:nvPr>
            <p:ph type="dt" sz="half" idx="10"/>
          </p:nvPr>
        </p:nvSpPr>
        <p:spPr bwMode="auto">
          <a:ln/>
        </p:spPr>
        <p:txBody>
          <a:bodyPr/>
          <a:lstStyle>
            <a:lvl1pPr>
              <a:defRPr/>
            </a:lvl1pPr>
          </a:lstStyle>
          <a:p>
            <a:pPr>
              <a:defRPr/>
            </a:pPr>
            <a:endParaRPr lang="en-US"/>
          </a:p>
        </p:txBody>
      </p:sp>
      <p:sp>
        <p:nvSpPr>
          <p:cNvPr id="5" name="Rectangle 5"/>
          <p:cNvSpPr>
            <a:spLocks noChangeArrowheads="1" noGrp="1"/>
          </p:cNvSpPr>
          <p:nvPr>
            <p:ph type="ftr" sz="quarter" idx="11"/>
          </p:nvPr>
        </p:nvSpPr>
        <p:spPr bwMode="auto">
          <a:ln/>
        </p:spPr>
        <p:txBody>
          <a:bodyPr/>
          <a:lstStyle>
            <a:lvl1pPr>
              <a:defRPr/>
            </a:lvl1pPr>
          </a:lstStyle>
          <a:p>
            <a:pPr>
              <a:defRPr/>
            </a:pPr>
            <a:endParaRPr lang="en-US"/>
          </a:p>
        </p:txBody>
      </p:sp>
      <p:sp>
        <p:nvSpPr>
          <p:cNvPr id="6" name="Rectangle 6"/>
          <p:cNvSpPr>
            <a:spLocks noChangeArrowheads="1" noGrp="1"/>
          </p:cNvSpPr>
          <p:nvPr>
            <p:ph type="sldNum" sz="quarter" idx="12"/>
          </p:nvPr>
        </p:nvSpPr>
        <p:spPr bwMode="auto">
          <a:ln/>
        </p:spPr>
        <p:txBody>
          <a:bodyPr/>
          <a:lstStyle>
            <a:lvl1pPr>
              <a:defRPr/>
            </a:lvl1pPr>
          </a:lstStyle>
          <a:p>
            <a:pPr>
              <a:defRPr/>
            </a:pPr>
            <a:fld id="{CD63DFF2-D5D1-9847-8268-C870AD5171D9}" type="slidenum">
              <a:rPr lang="en-US"/>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21944013" y="1714500"/>
            <a:ext cx="6810375" cy="36512500"/>
          </a:xfrm>
        </p:spPr>
        <p:txBody>
          <a:bodyPr vert="eaVert"/>
          <a:lstStyle/>
          <a:p>
            <a:pPr>
              <a:defRPr/>
            </a:pPr>
            <a:r>
              <a:rPr lang="fr-FR"/>
              <a:t>Modifiez le style du titre</a:t>
            </a:r>
            <a:endParaRPr/>
          </a:p>
        </p:txBody>
      </p:sp>
      <p:sp>
        <p:nvSpPr>
          <p:cNvPr id="3" name="Espace réservé du texte vertical 2"/>
          <p:cNvSpPr>
            <a:spLocks noGrp="1"/>
          </p:cNvSpPr>
          <p:nvPr>
            <p:ph type="body" orient="vert" idx="1"/>
          </p:nvPr>
        </p:nvSpPr>
        <p:spPr bwMode="auto">
          <a:xfrm>
            <a:off x="1512888" y="1714500"/>
            <a:ext cx="20278725" cy="36512500"/>
          </a:xfrm>
        </p:spPr>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Rectangle 4"/>
          <p:cNvSpPr>
            <a:spLocks noChangeArrowheads="1" noGrp="1"/>
          </p:cNvSpPr>
          <p:nvPr>
            <p:ph type="dt" sz="half" idx="10"/>
          </p:nvPr>
        </p:nvSpPr>
        <p:spPr bwMode="auto">
          <a:ln/>
        </p:spPr>
        <p:txBody>
          <a:bodyPr/>
          <a:lstStyle>
            <a:lvl1pPr>
              <a:defRPr/>
            </a:lvl1pPr>
          </a:lstStyle>
          <a:p>
            <a:pPr>
              <a:defRPr/>
            </a:pPr>
            <a:endParaRPr lang="en-US"/>
          </a:p>
        </p:txBody>
      </p:sp>
      <p:sp>
        <p:nvSpPr>
          <p:cNvPr id="5" name="Rectangle 5"/>
          <p:cNvSpPr>
            <a:spLocks noChangeArrowheads="1" noGrp="1"/>
          </p:cNvSpPr>
          <p:nvPr>
            <p:ph type="ftr" sz="quarter" idx="11"/>
          </p:nvPr>
        </p:nvSpPr>
        <p:spPr bwMode="auto">
          <a:ln/>
        </p:spPr>
        <p:txBody>
          <a:bodyPr/>
          <a:lstStyle>
            <a:lvl1pPr>
              <a:defRPr/>
            </a:lvl1pPr>
          </a:lstStyle>
          <a:p>
            <a:pPr>
              <a:defRPr/>
            </a:pPr>
            <a:endParaRPr lang="en-US"/>
          </a:p>
        </p:txBody>
      </p:sp>
      <p:sp>
        <p:nvSpPr>
          <p:cNvPr id="6" name="Rectangle 6"/>
          <p:cNvSpPr>
            <a:spLocks noChangeArrowheads="1" noGrp="1"/>
          </p:cNvSpPr>
          <p:nvPr>
            <p:ph type="sldNum" sz="quarter" idx="12"/>
          </p:nvPr>
        </p:nvSpPr>
        <p:spPr bwMode="auto">
          <a:ln/>
        </p:spPr>
        <p:txBody>
          <a:bodyPr/>
          <a:lstStyle>
            <a:lvl1pPr>
              <a:defRPr/>
            </a:lvl1pPr>
          </a:lstStyle>
          <a:p>
            <a:pPr>
              <a:defRPr/>
            </a:pPr>
            <a:fld id="{AC9A5627-71F2-4944-842E-B3F992B8AC40}" type="slidenum">
              <a:rPr lang="en-US"/>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idx="1"/>
          </p:nvPr>
        </p:nvSpPr>
        <p:spPr bwMode="auto"/>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Rectangle 4"/>
          <p:cNvSpPr>
            <a:spLocks noChangeArrowheads="1" noGrp="1"/>
          </p:cNvSpPr>
          <p:nvPr>
            <p:ph type="dt" sz="half" idx="10"/>
          </p:nvPr>
        </p:nvSpPr>
        <p:spPr bwMode="auto">
          <a:ln/>
        </p:spPr>
        <p:txBody>
          <a:bodyPr/>
          <a:lstStyle>
            <a:lvl1pPr>
              <a:defRPr/>
            </a:lvl1pPr>
          </a:lstStyle>
          <a:p>
            <a:pPr>
              <a:defRPr/>
            </a:pPr>
            <a:endParaRPr lang="en-US"/>
          </a:p>
        </p:txBody>
      </p:sp>
      <p:sp>
        <p:nvSpPr>
          <p:cNvPr id="5" name="Rectangle 5"/>
          <p:cNvSpPr>
            <a:spLocks noChangeArrowheads="1" noGrp="1"/>
          </p:cNvSpPr>
          <p:nvPr>
            <p:ph type="ftr" sz="quarter" idx="11"/>
          </p:nvPr>
        </p:nvSpPr>
        <p:spPr bwMode="auto">
          <a:ln/>
        </p:spPr>
        <p:txBody>
          <a:bodyPr/>
          <a:lstStyle>
            <a:lvl1pPr>
              <a:defRPr/>
            </a:lvl1pPr>
          </a:lstStyle>
          <a:p>
            <a:pPr>
              <a:defRPr/>
            </a:pPr>
            <a:endParaRPr lang="en-US"/>
          </a:p>
        </p:txBody>
      </p:sp>
      <p:sp>
        <p:nvSpPr>
          <p:cNvPr id="6" name="Rectangle 6"/>
          <p:cNvSpPr>
            <a:spLocks noChangeArrowheads="1" noGrp="1"/>
          </p:cNvSpPr>
          <p:nvPr>
            <p:ph type="sldNum" sz="quarter" idx="12"/>
          </p:nvPr>
        </p:nvSpPr>
        <p:spPr bwMode="auto">
          <a:ln/>
        </p:spPr>
        <p:txBody>
          <a:bodyPr/>
          <a:lstStyle>
            <a:lvl1pPr>
              <a:defRPr/>
            </a:lvl1pPr>
          </a:lstStyle>
          <a:p>
            <a:pPr>
              <a:defRPr/>
            </a:pPr>
            <a:fld id="{E919C888-5984-3D44-994A-CB6230EC2E8B}" type="slidenum">
              <a:rPr lang="en-US"/>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390775" y="27498675"/>
            <a:ext cx="25727025" cy="8499475"/>
          </a:xfrm>
        </p:spPr>
        <p:txBody>
          <a:bodyPr anchor="t"/>
          <a:lstStyle>
            <a:lvl1pPr algn="l">
              <a:defRPr sz="4000" b="1" cap="all"/>
            </a:lvl1pPr>
          </a:lstStyle>
          <a:p>
            <a:pPr>
              <a:defRPr/>
            </a:pPr>
            <a:r>
              <a:rPr lang="fr-FR"/>
              <a:t>Modifiez le style du titre</a:t>
            </a:r>
            <a:endParaRPr/>
          </a:p>
        </p:txBody>
      </p:sp>
      <p:sp>
        <p:nvSpPr>
          <p:cNvPr id="3" name="Espace réservé du texte 2"/>
          <p:cNvSpPr>
            <a:spLocks noGrp="1"/>
          </p:cNvSpPr>
          <p:nvPr>
            <p:ph type="body" idx="1"/>
          </p:nvPr>
        </p:nvSpPr>
        <p:spPr bwMode="auto">
          <a:xfrm>
            <a:off x="2390775" y="18138775"/>
            <a:ext cx="25727025" cy="9359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defRPr/>
            </a:pPr>
            <a:r>
              <a:rPr lang="fr-FR"/>
              <a:t>Modifiez les styles du texte du masque</a:t>
            </a:r>
            <a:endParaRPr/>
          </a:p>
        </p:txBody>
      </p:sp>
      <p:sp>
        <p:nvSpPr>
          <p:cNvPr id="4" name="Rectangle 4"/>
          <p:cNvSpPr>
            <a:spLocks noChangeArrowheads="1" noGrp="1"/>
          </p:cNvSpPr>
          <p:nvPr>
            <p:ph type="dt" sz="half" idx="10"/>
          </p:nvPr>
        </p:nvSpPr>
        <p:spPr bwMode="auto">
          <a:ln/>
        </p:spPr>
        <p:txBody>
          <a:bodyPr/>
          <a:lstStyle>
            <a:lvl1pPr>
              <a:defRPr/>
            </a:lvl1pPr>
          </a:lstStyle>
          <a:p>
            <a:pPr>
              <a:defRPr/>
            </a:pPr>
            <a:endParaRPr lang="en-US"/>
          </a:p>
        </p:txBody>
      </p:sp>
      <p:sp>
        <p:nvSpPr>
          <p:cNvPr id="5" name="Rectangle 5"/>
          <p:cNvSpPr>
            <a:spLocks noChangeArrowheads="1" noGrp="1"/>
          </p:cNvSpPr>
          <p:nvPr>
            <p:ph type="ftr" sz="quarter" idx="11"/>
          </p:nvPr>
        </p:nvSpPr>
        <p:spPr bwMode="auto">
          <a:ln/>
        </p:spPr>
        <p:txBody>
          <a:bodyPr/>
          <a:lstStyle>
            <a:lvl1pPr>
              <a:defRPr/>
            </a:lvl1pPr>
          </a:lstStyle>
          <a:p>
            <a:pPr>
              <a:defRPr/>
            </a:pPr>
            <a:endParaRPr lang="en-US"/>
          </a:p>
        </p:txBody>
      </p:sp>
      <p:sp>
        <p:nvSpPr>
          <p:cNvPr id="6" name="Rectangle 6"/>
          <p:cNvSpPr>
            <a:spLocks noChangeArrowheads="1" noGrp="1"/>
          </p:cNvSpPr>
          <p:nvPr>
            <p:ph type="sldNum" sz="quarter" idx="12"/>
          </p:nvPr>
        </p:nvSpPr>
        <p:spPr bwMode="auto">
          <a:ln/>
        </p:spPr>
        <p:txBody>
          <a:bodyPr/>
          <a:lstStyle>
            <a:lvl1pPr>
              <a:defRPr/>
            </a:lvl1pPr>
          </a:lstStyle>
          <a:p>
            <a:pPr>
              <a:defRPr/>
            </a:pPr>
            <a:fld id="{C6893441-7951-654A-9578-1FC4C79AA202}" type="slidenum">
              <a:rPr lang="en-US"/>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sz="half" idx="1"/>
          </p:nvPr>
        </p:nvSpPr>
        <p:spPr bwMode="auto">
          <a:xfrm>
            <a:off x="1512888" y="9985375"/>
            <a:ext cx="13544550" cy="2824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contenu 3"/>
          <p:cNvSpPr>
            <a:spLocks noGrp="1"/>
          </p:cNvSpPr>
          <p:nvPr>
            <p:ph sz="half" idx="2"/>
          </p:nvPr>
        </p:nvSpPr>
        <p:spPr bwMode="auto">
          <a:xfrm>
            <a:off x="15209838" y="9985375"/>
            <a:ext cx="13544550" cy="2824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Rectangle 4"/>
          <p:cNvSpPr>
            <a:spLocks noChangeArrowheads="1" noGrp="1"/>
          </p:cNvSpPr>
          <p:nvPr>
            <p:ph type="dt" sz="half" idx="10"/>
          </p:nvPr>
        </p:nvSpPr>
        <p:spPr bwMode="auto">
          <a:ln/>
        </p:spPr>
        <p:txBody>
          <a:bodyPr/>
          <a:lstStyle>
            <a:lvl1pPr>
              <a:defRPr/>
            </a:lvl1pPr>
          </a:lstStyle>
          <a:p>
            <a:pPr>
              <a:defRPr/>
            </a:pPr>
            <a:endParaRPr lang="en-US"/>
          </a:p>
        </p:txBody>
      </p:sp>
      <p:sp>
        <p:nvSpPr>
          <p:cNvPr id="6" name="Rectangle 5"/>
          <p:cNvSpPr>
            <a:spLocks noChangeArrowheads="1" noGrp="1"/>
          </p:cNvSpPr>
          <p:nvPr>
            <p:ph type="ftr" sz="quarter" idx="11"/>
          </p:nvPr>
        </p:nvSpPr>
        <p:spPr bwMode="auto">
          <a:ln/>
        </p:spPr>
        <p:txBody>
          <a:bodyPr/>
          <a:lstStyle>
            <a:lvl1pPr>
              <a:defRPr/>
            </a:lvl1pPr>
          </a:lstStyle>
          <a:p>
            <a:pPr>
              <a:defRPr/>
            </a:pPr>
            <a:endParaRPr lang="en-US"/>
          </a:p>
        </p:txBody>
      </p:sp>
      <p:sp>
        <p:nvSpPr>
          <p:cNvPr id="7" name="Rectangle 6"/>
          <p:cNvSpPr>
            <a:spLocks noChangeArrowheads="1" noGrp="1"/>
          </p:cNvSpPr>
          <p:nvPr>
            <p:ph type="sldNum" sz="quarter" idx="12"/>
          </p:nvPr>
        </p:nvSpPr>
        <p:spPr bwMode="auto">
          <a:ln/>
        </p:spPr>
        <p:txBody>
          <a:bodyPr/>
          <a:lstStyle>
            <a:lvl1pPr>
              <a:defRPr/>
            </a:lvl1pPr>
          </a:lstStyle>
          <a:p>
            <a:pPr>
              <a:defRPr/>
            </a:pPr>
            <a:fld id="{3A854B5B-094E-2248-82D9-1AC8DAF392D6}" type="slidenum">
              <a:rPr lang="en-US"/>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lvl1pPr>
          </a:lstStyle>
          <a:p>
            <a:pPr>
              <a:defRPr/>
            </a:pPr>
            <a:r>
              <a:rPr lang="fr-FR"/>
              <a:t>Modifiez le style du titre</a:t>
            </a:r>
            <a:endParaRPr/>
          </a:p>
        </p:txBody>
      </p:sp>
      <p:sp>
        <p:nvSpPr>
          <p:cNvPr id="3" name="Espace réservé du texte 2"/>
          <p:cNvSpPr>
            <a:spLocks noGrp="1"/>
          </p:cNvSpPr>
          <p:nvPr>
            <p:ph type="body" idx="1"/>
          </p:nvPr>
        </p:nvSpPr>
        <p:spPr bwMode="auto">
          <a:xfrm>
            <a:off x="1512888" y="9578975"/>
            <a:ext cx="13373100" cy="3992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4" name="Espace réservé du contenu 3"/>
          <p:cNvSpPr>
            <a:spLocks noGrp="1"/>
          </p:cNvSpPr>
          <p:nvPr>
            <p:ph sz="half" idx="2"/>
          </p:nvPr>
        </p:nvSpPr>
        <p:spPr bwMode="auto">
          <a:xfrm>
            <a:off x="1512888" y="13571538"/>
            <a:ext cx="13373100" cy="24655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texte 4"/>
          <p:cNvSpPr>
            <a:spLocks noGrp="1"/>
          </p:cNvSpPr>
          <p:nvPr>
            <p:ph type="body" sz="quarter" idx="3"/>
          </p:nvPr>
        </p:nvSpPr>
        <p:spPr bwMode="auto">
          <a:xfrm>
            <a:off x="15374938" y="9578975"/>
            <a:ext cx="13379450" cy="3992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6" name="Espace réservé du contenu 5"/>
          <p:cNvSpPr>
            <a:spLocks noGrp="1"/>
          </p:cNvSpPr>
          <p:nvPr>
            <p:ph sz="quarter" idx="4"/>
          </p:nvPr>
        </p:nvSpPr>
        <p:spPr bwMode="auto">
          <a:xfrm>
            <a:off x="15374938" y="13571538"/>
            <a:ext cx="13379450" cy="24655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Rectangle 4"/>
          <p:cNvSpPr>
            <a:spLocks noChangeArrowheads="1" noGrp="1"/>
          </p:cNvSpPr>
          <p:nvPr>
            <p:ph type="dt" sz="half" idx="10"/>
          </p:nvPr>
        </p:nvSpPr>
        <p:spPr bwMode="auto">
          <a:ln/>
        </p:spPr>
        <p:txBody>
          <a:bodyPr/>
          <a:lstStyle>
            <a:lvl1pPr>
              <a:defRPr/>
            </a:lvl1pPr>
          </a:lstStyle>
          <a:p>
            <a:pPr>
              <a:defRPr/>
            </a:pPr>
            <a:endParaRPr lang="en-US"/>
          </a:p>
        </p:txBody>
      </p:sp>
      <p:sp>
        <p:nvSpPr>
          <p:cNvPr id="8" name="Rectangle 5"/>
          <p:cNvSpPr>
            <a:spLocks noChangeArrowheads="1" noGrp="1"/>
          </p:cNvSpPr>
          <p:nvPr>
            <p:ph type="ftr" sz="quarter" idx="11"/>
          </p:nvPr>
        </p:nvSpPr>
        <p:spPr bwMode="auto">
          <a:ln/>
        </p:spPr>
        <p:txBody>
          <a:bodyPr/>
          <a:lstStyle>
            <a:lvl1pPr>
              <a:defRPr/>
            </a:lvl1pPr>
          </a:lstStyle>
          <a:p>
            <a:pPr>
              <a:defRPr/>
            </a:pPr>
            <a:endParaRPr lang="en-US"/>
          </a:p>
        </p:txBody>
      </p:sp>
      <p:sp>
        <p:nvSpPr>
          <p:cNvPr id="9" name="Rectangle 6"/>
          <p:cNvSpPr>
            <a:spLocks noChangeArrowheads="1" noGrp="1"/>
          </p:cNvSpPr>
          <p:nvPr>
            <p:ph type="sldNum" sz="quarter" idx="12"/>
          </p:nvPr>
        </p:nvSpPr>
        <p:spPr bwMode="auto">
          <a:ln/>
        </p:spPr>
        <p:txBody>
          <a:bodyPr/>
          <a:lstStyle>
            <a:lvl1pPr>
              <a:defRPr/>
            </a:lvl1pPr>
          </a:lstStyle>
          <a:p>
            <a:pPr>
              <a:defRPr/>
            </a:pPr>
            <a:fld id="{06223508-03D7-A649-BE14-78EC0B33E19C}" type="slidenum">
              <a:rPr lang="en-US"/>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Rectangle 4"/>
          <p:cNvSpPr>
            <a:spLocks noChangeArrowheads="1" noGrp="1"/>
          </p:cNvSpPr>
          <p:nvPr>
            <p:ph type="dt" sz="half" idx="10"/>
          </p:nvPr>
        </p:nvSpPr>
        <p:spPr bwMode="auto">
          <a:ln/>
        </p:spPr>
        <p:txBody>
          <a:bodyPr/>
          <a:lstStyle>
            <a:lvl1pPr>
              <a:defRPr/>
            </a:lvl1pPr>
          </a:lstStyle>
          <a:p>
            <a:pPr>
              <a:defRPr/>
            </a:pPr>
            <a:endParaRPr lang="en-US"/>
          </a:p>
        </p:txBody>
      </p:sp>
      <p:sp>
        <p:nvSpPr>
          <p:cNvPr id="4" name="Rectangle 5"/>
          <p:cNvSpPr>
            <a:spLocks noChangeArrowheads="1" noGrp="1"/>
          </p:cNvSpPr>
          <p:nvPr>
            <p:ph type="ftr" sz="quarter" idx="11"/>
          </p:nvPr>
        </p:nvSpPr>
        <p:spPr bwMode="auto">
          <a:ln/>
        </p:spPr>
        <p:txBody>
          <a:bodyPr/>
          <a:lstStyle>
            <a:lvl1pPr>
              <a:defRPr/>
            </a:lvl1pPr>
          </a:lstStyle>
          <a:p>
            <a:pPr>
              <a:defRPr/>
            </a:pPr>
            <a:endParaRPr lang="en-US"/>
          </a:p>
        </p:txBody>
      </p:sp>
      <p:sp>
        <p:nvSpPr>
          <p:cNvPr id="5" name="Rectangle 6"/>
          <p:cNvSpPr>
            <a:spLocks noChangeArrowheads="1" noGrp="1"/>
          </p:cNvSpPr>
          <p:nvPr>
            <p:ph type="sldNum" sz="quarter" idx="12"/>
          </p:nvPr>
        </p:nvSpPr>
        <p:spPr bwMode="auto">
          <a:ln/>
        </p:spPr>
        <p:txBody>
          <a:bodyPr/>
          <a:lstStyle>
            <a:lvl1pPr>
              <a:defRPr/>
            </a:lvl1pPr>
          </a:lstStyle>
          <a:p>
            <a:pPr>
              <a:defRPr/>
            </a:pPr>
            <a:fld id="{B26A206F-7B90-A34F-B19B-AE8E1B3A5853}" type="slidenum">
              <a:rPr lang="en-US"/>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Vide">
    <p:spTree>
      <p:nvGrpSpPr>
        <p:cNvPr id="1" name=""/>
        <p:cNvGrpSpPr/>
        <p:nvPr/>
      </p:nvGrpSpPr>
      <p:grpSpPr bwMode="auto">
        <a:xfrm>
          <a:off x="0" y="0"/>
          <a:ext cx="0" cy="0"/>
          <a:chOff x="0" y="0"/>
          <a:chExt cx="0" cy="0"/>
        </a:xfrm>
      </p:grpSpPr>
      <p:sp>
        <p:nvSpPr>
          <p:cNvPr id="2" name="Rectangle 4"/>
          <p:cNvSpPr>
            <a:spLocks noChangeArrowheads="1" noGrp="1"/>
          </p:cNvSpPr>
          <p:nvPr>
            <p:ph type="dt" sz="half" idx="10"/>
          </p:nvPr>
        </p:nvSpPr>
        <p:spPr bwMode="auto">
          <a:ln/>
        </p:spPr>
        <p:txBody>
          <a:bodyPr/>
          <a:lstStyle>
            <a:lvl1pPr>
              <a:defRPr/>
            </a:lvl1pPr>
          </a:lstStyle>
          <a:p>
            <a:pPr>
              <a:defRPr/>
            </a:pPr>
            <a:endParaRPr lang="en-US"/>
          </a:p>
        </p:txBody>
      </p:sp>
      <p:sp>
        <p:nvSpPr>
          <p:cNvPr id="3" name="Rectangle 5"/>
          <p:cNvSpPr>
            <a:spLocks noChangeArrowheads="1" noGrp="1"/>
          </p:cNvSpPr>
          <p:nvPr>
            <p:ph type="ftr" sz="quarter" idx="11"/>
          </p:nvPr>
        </p:nvSpPr>
        <p:spPr bwMode="auto">
          <a:ln/>
        </p:spPr>
        <p:txBody>
          <a:bodyPr/>
          <a:lstStyle>
            <a:lvl1pPr>
              <a:defRPr/>
            </a:lvl1pPr>
          </a:lstStyle>
          <a:p>
            <a:pPr>
              <a:defRPr/>
            </a:pPr>
            <a:endParaRPr lang="en-US"/>
          </a:p>
        </p:txBody>
      </p:sp>
      <p:sp>
        <p:nvSpPr>
          <p:cNvPr id="4" name="Rectangle 6"/>
          <p:cNvSpPr>
            <a:spLocks noChangeArrowheads="1" noGrp="1"/>
          </p:cNvSpPr>
          <p:nvPr>
            <p:ph type="sldNum" sz="quarter" idx="12"/>
          </p:nvPr>
        </p:nvSpPr>
        <p:spPr bwMode="auto">
          <a:ln/>
        </p:spPr>
        <p:txBody>
          <a:bodyPr/>
          <a:lstStyle>
            <a:lvl1pPr>
              <a:defRPr/>
            </a:lvl1pPr>
          </a:lstStyle>
          <a:p>
            <a:pPr>
              <a:defRPr/>
            </a:pPr>
            <a:fld id="{37CE6BDA-70AE-3448-9A5E-4699849A75C1}" type="slidenum">
              <a:rPr lang="en-US"/>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512888" y="1703388"/>
            <a:ext cx="9958387" cy="7251700"/>
          </a:xfrm>
        </p:spPr>
        <p:txBody>
          <a:bodyPr anchor="b"/>
          <a:lstStyle>
            <a:lvl1pPr algn="l">
              <a:defRPr sz="2000" b="1"/>
            </a:lvl1pPr>
          </a:lstStyle>
          <a:p>
            <a:pPr>
              <a:defRPr/>
            </a:pPr>
            <a:r>
              <a:rPr lang="fr-FR"/>
              <a:t>Modifiez le style du titre</a:t>
            </a:r>
            <a:endParaRPr/>
          </a:p>
        </p:txBody>
      </p:sp>
      <p:sp>
        <p:nvSpPr>
          <p:cNvPr id="3" name="Espace réservé du contenu 2"/>
          <p:cNvSpPr>
            <a:spLocks noGrp="1"/>
          </p:cNvSpPr>
          <p:nvPr>
            <p:ph idx="1"/>
          </p:nvPr>
        </p:nvSpPr>
        <p:spPr bwMode="auto">
          <a:xfrm>
            <a:off x="11833225" y="1703388"/>
            <a:ext cx="16921163" cy="36523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texte 3"/>
          <p:cNvSpPr>
            <a:spLocks noGrp="1"/>
          </p:cNvSpPr>
          <p:nvPr>
            <p:ph type="body" sz="half" idx="2"/>
          </p:nvPr>
        </p:nvSpPr>
        <p:spPr bwMode="auto">
          <a:xfrm>
            <a:off x="1512888" y="8955088"/>
            <a:ext cx="9958387" cy="292719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5" name="Rectangle 4"/>
          <p:cNvSpPr>
            <a:spLocks noChangeArrowheads="1" noGrp="1"/>
          </p:cNvSpPr>
          <p:nvPr>
            <p:ph type="dt" sz="half" idx="10"/>
          </p:nvPr>
        </p:nvSpPr>
        <p:spPr bwMode="auto">
          <a:ln/>
        </p:spPr>
        <p:txBody>
          <a:bodyPr/>
          <a:lstStyle>
            <a:lvl1pPr>
              <a:defRPr/>
            </a:lvl1pPr>
          </a:lstStyle>
          <a:p>
            <a:pPr>
              <a:defRPr/>
            </a:pPr>
            <a:endParaRPr lang="en-US"/>
          </a:p>
        </p:txBody>
      </p:sp>
      <p:sp>
        <p:nvSpPr>
          <p:cNvPr id="6" name="Rectangle 5"/>
          <p:cNvSpPr>
            <a:spLocks noChangeArrowheads="1" noGrp="1"/>
          </p:cNvSpPr>
          <p:nvPr>
            <p:ph type="ftr" sz="quarter" idx="11"/>
          </p:nvPr>
        </p:nvSpPr>
        <p:spPr bwMode="auto">
          <a:ln/>
        </p:spPr>
        <p:txBody>
          <a:bodyPr/>
          <a:lstStyle>
            <a:lvl1pPr>
              <a:defRPr/>
            </a:lvl1pPr>
          </a:lstStyle>
          <a:p>
            <a:pPr>
              <a:defRPr/>
            </a:pPr>
            <a:endParaRPr lang="en-US"/>
          </a:p>
        </p:txBody>
      </p:sp>
      <p:sp>
        <p:nvSpPr>
          <p:cNvPr id="7" name="Rectangle 6"/>
          <p:cNvSpPr>
            <a:spLocks noChangeArrowheads="1" noGrp="1"/>
          </p:cNvSpPr>
          <p:nvPr>
            <p:ph type="sldNum" sz="quarter" idx="12"/>
          </p:nvPr>
        </p:nvSpPr>
        <p:spPr bwMode="auto">
          <a:ln/>
        </p:spPr>
        <p:txBody>
          <a:bodyPr/>
          <a:lstStyle>
            <a:lvl1pPr>
              <a:defRPr/>
            </a:lvl1pPr>
          </a:lstStyle>
          <a:p>
            <a:pPr>
              <a:defRPr/>
            </a:pPr>
            <a:fld id="{5CAC41ED-11D2-BE4D-B910-BDB131A7D061}" type="slidenum">
              <a:rPr lang="en-US"/>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5932488" y="29956125"/>
            <a:ext cx="18161000" cy="3536950"/>
          </a:xfrm>
        </p:spPr>
        <p:txBody>
          <a:bodyPr anchor="b"/>
          <a:lstStyle>
            <a:lvl1pPr algn="l">
              <a:defRPr sz="2000" b="1"/>
            </a:lvl1pPr>
          </a:lstStyle>
          <a:p>
            <a:pPr>
              <a:defRPr/>
            </a:pPr>
            <a:r>
              <a:rPr lang="fr-FR"/>
              <a:t>Modifiez le style du titre</a:t>
            </a:r>
            <a:endParaRPr/>
          </a:p>
        </p:txBody>
      </p:sp>
      <p:sp>
        <p:nvSpPr>
          <p:cNvPr id="3" name="Espace réservé pour une image  2"/>
          <p:cNvSpPr>
            <a:spLocks noGrp="1"/>
          </p:cNvSpPr>
          <p:nvPr>
            <p:ph type="pic" idx="1"/>
          </p:nvPr>
        </p:nvSpPr>
        <p:spPr bwMode="auto">
          <a:xfrm>
            <a:off x="5932488" y="3824288"/>
            <a:ext cx="18161000" cy="25676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endParaRPr lang="fr-FR"/>
          </a:p>
        </p:txBody>
      </p:sp>
      <p:sp>
        <p:nvSpPr>
          <p:cNvPr id="4" name="Espace réservé du texte 3"/>
          <p:cNvSpPr>
            <a:spLocks noGrp="1"/>
          </p:cNvSpPr>
          <p:nvPr>
            <p:ph type="body" sz="half" idx="2"/>
          </p:nvPr>
        </p:nvSpPr>
        <p:spPr bwMode="auto">
          <a:xfrm>
            <a:off x="5932488" y="33493074"/>
            <a:ext cx="18161000" cy="5021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5" name="Rectangle 4"/>
          <p:cNvSpPr>
            <a:spLocks noChangeArrowheads="1" noGrp="1"/>
          </p:cNvSpPr>
          <p:nvPr>
            <p:ph type="dt" sz="half" idx="10"/>
          </p:nvPr>
        </p:nvSpPr>
        <p:spPr bwMode="auto">
          <a:ln/>
        </p:spPr>
        <p:txBody>
          <a:bodyPr/>
          <a:lstStyle>
            <a:lvl1pPr>
              <a:defRPr/>
            </a:lvl1pPr>
          </a:lstStyle>
          <a:p>
            <a:pPr>
              <a:defRPr/>
            </a:pPr>
            <a:endParaRPr lang="en-US"/>
          </a:p>
        </p:txBody>
      </p:sp>
      <p:sp>
        <p:nvSpPr>
          <p:cNvPr id="6" name="Rectangle 5"/>
          <p:cNvSpPr>
            <a:spLocks noChangeArrowheads="1" noGrp="1"/>
          </p:cNvSpPr>
          <p:nvPr>
            <p:ph type="ftr" sz="quarter" idx="11"/>
          </p:nvPr>
        </p:nvSpPr>
        <p:spPr bwMode="auto">
          <a:ln/>
        </p:spPr>
        <p:txBody>
          <a:bodyPr/>
          <a:lstStyle>
            <a:lvl1pPr>
              <a:defRPr/>
            </a:lvl1pPr>
          </a:lstStyle>
          <a:p>
            <a:pPr>
              <a:defRPr/>
            </a:pPr>
            <a:endParaRPr lang="en-US"/>
          </a:p>
        </p:txBody>
      </p:sp>
      <p:sp>
        <p:nvSpPr>
          <p:cNvPr id="7" name="Rectangle 6"/>
          <p:cNvSpPr>
            <a:spLocks noChangeArrowheads="1" noGrp="1"/>
          </p:cNvSpPr>
          <p:nvPr>
            <p:ph type="sldNum" sz="quarter" idx="12"/>
          </p:nvPr>
        </p:nvSpPr>
        <p:spPr bwMode="auto">
          <a:ln/>
        </p:spPr>
        <p:txBody>
          <a:bodyPr/>
          <a:lstStyle>
            <a:lvl1pPr>
              <a:defRPr/>
            </a:lvl1pPr>
          </a:lstStyle>
          <a:p>
            <a:pPr>
              <a:defRPr/>
            </a:pPr>
            <a:fld id="{915674CA-85ED-8C43-8523-9FA84E485236}" type="slidenum">
              <a:rPr lang="en-US"/>
              <a:t>‹N°›</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p:cNvGrpSpPr/>
        <p:nvPr/>
      </p:nvGrpSpPr>
      <p:grpSpPr bwMode="auto">
        <a:xfrm>
          <a:off x="0" y="0"/>
          <a:ext cx="0" cy="0"/>
          <a:chOff x="0" y="0"/>
          <a:chExt cx="0" cy="0"/>
        </a:xfrm>
      </p:grpSpPr>
      <p:sp>
        <p:nvSpPr>
          <p:cNvPr id="1026" name="Rectangle 2"/>
          <p:cNvSpPr>
            <a:spLocks noChangeArrowheads="1" noGrp="1"/>
          </p:cNvSpPr>
          <p:nvPr>
            <p:ph type="title"/>
          </p:nvPr>
        </p:nvSpPr>
        <p:spPr bwMode="auto">
          <a:xfrm>
            <a:off x="1512888" y="1714500"/>
            <a:ext cx="27241500" cy="7131050"/>
          </a:xfrm>
          <a:prstGeom prst="rect">
            <a:avLst/>
          </a:prstGeom>
          <a:noFill/>
          <a:ln>
            <a:noFill/>
          </a:ln>
          <a:effectLst/>
        </p:spPr>
        <p:txBody>
          <a:bodyPr vert="horz" wrap="square" lIns="417488" tIns="208744" rIns="417488" bIns="208744" numCol="1" anchor="ctr" anchorCtr="0" compatLnSpc="1">
            <a:prstTxWarp prst="textNoShape"/>
          </a:bodyPr>
          <a:lstStyle/>
          <a:p>
            <a:pPr lvl="0">
              <a:defRPr/>
            </a:pPr>
            <a:r>
              <a:rPr lang="en-US"/>
              <a:t>Cliquez</a:t>
            </a:r>
            <a:r>
              <a:rPr lang="en-US"/>
              <a:t> pour modifier le style du </a:t>
            </a:r>
            <a:r>
              <a:rPr lang="en-US"/>
              <a:t>titre</a:t>
            </a:r>
            <a:endParaRPr lang="en-US"/>
          </a:p>
        </p:txBody>
      </p:sp>
      <p:sp>
        <p:nvSpPr>
          <p:cNvPr id="1027" name="Rectangle 3"/>
          <p:cNvSpPr>
            <a:spLocks noChangeArrowheads="1" noGrp="1"/>
          </p:cNvSpPr>
          <p:nvPr>
            <p:ph type="body" idx="1"/>
          </p:nvPr>
        </p:nvSpPr>
        <p:spPr bwMode="auto">
          <a:xfrm>
            <a:off x="1512888" y="9985375"/>
            <a:ext cx="27241500" cy="28241625"/>
          </a:xfrm>
          <a:prstGeom prst="rect">
            <a:avLst/>
          </a:prstGeom>
          <a:noFill/>
          <a:ln>
            <a:noFill/>
          </a:ln>
          <a:effectLst/>
        </p:spPr>
        <p:txBody>
          <a:bodyPr vert="horz" wrap="square" lIns="417488" tIns="208744" rIns="417488" bIns="208744" numCol="1" anchor="t" anchorCtr="0" compatLnSpc="1">
            <a:prstTxWarp prst="textNoShape"/>
          </a:bodyPr>
          <a:lstStyle/>
          <a:p>
            <a:pPr lvl="0">
              <a:defRPr/>
            </a:pPr>
            <a:r>
              <a:rPr lang="en-US"/>
              <a:t>Cliquez pour modifier les styles du texte du masque</a:t>
            </a:r>
            <a:endParaRPr/>
          </a:p>
          <a:p>
            <a:pPr lvl="1">
              <a:defRPr/>
            </a:pPr>
            <a:r>
              <a:rPr lang="en-US"/>
              <a:t>Deuxième niveau</a:t>
            </a:r>
            <a:endParaRPr/>
          </a:p>
          <a:p>
            <a:pPr lvl="2">
              <a:defRPr/>
            </a:pPr>
            <a:r>
              <a:rPr lang="en-US"/>
              <a:t>Troisième niveau</a:t>
            </a:r>
            <a:endParaRPr/>
          </a:p>
          <a:p>
            <a:pPr lvl="3">
              <a:defRPr/>
            </a:pPr>
            <a:r>
              <a:rPr lang="en-US"/>
              <a:t>Quatrième niveau</a:t>
            </a:r>
            <a:endParaRPr/>
          </a:p>
          <a:p>
            <a:pPr lvl="4">
              <a:defRPr/>
            </a:pPr>
            <a:r>
              <a:rPr lang="en-US"/>
              <a:t>Cinquième niveau</a:t>
            </a:r>
            <a:endParaRPr/>
          </a:p>
        </p:txBody>
      </p:sp>
      <p:sp>
        <p:nvSpPr>
          <p:cNvPr id="1028" name="Rectangle 4"/>
          <p:cNvSpPr>
            <a:spLocks noChangeArrowheads="1" noGrp="1"/>
          </p:cNvSpPr>
          <p:nvPr>
            <p:ph type="dt" sz="half" idx="2"/>
          </p:nvPr>
        </p:nvSpPr>
        <p:spPr bwMode="auto">
          <a:xfrm>
            <a:off x="1512888" y="38969950"/>
            <a:ext cx="7062787" cy="2971800"/>
          </a:xfrm>
          <a:prstGeom prst="rect">
            <a:avLst/>
          </a:prstGeom>
          <a:noFill/>
          <a:ln>
            <a:noFill/>
          </a:ln>
          <a:effectLst/>
        </p:spPr>
        <p:txBody>
          <a:bodyPr vert="horz" wrap="square" lIns="417488" tIns="208744" rIns="417488" bIns="208744" numCol="1" anchor="t" anchorCtr="0" compatLnSpc="1">
            <a:prstTxWarp prst="textNoShape"/>
          </a:bodyPr>
          <a:lstStyle>
            <a:lvl1pPr defTabSz="4175125">
              <a:defRPr sz="6400"/>
            </a:lvl1pPr>
          </a:lstStyle>
          <a:p>
            <a:pPr>
              <a:defRPr/>
            </a:pPr>
            <a:endParaRPr lang="en-US"/>
          </a:p>
        </p:txBody>
      </p:sp>
      <p:sp>
        <p:nvSpPr>
          <p:cNvPr id="1029" name="Rectangle 5"/>
          <p:cNvSpPr>
            <a:spLocks noChangeArrowheads="1" noGrp="1"/>
          </p:cNvSpPr>
          <p:nvPr>
            <p:ph type="ftr" sz="quarter" idx="3"/>
          </p:nvPr>
        </p:nvSpPr>
        <p:spPr bwMode="auto">
          <a:xfrm>
            <a:off x="10340975" y="38969950"/>
            <a:ext cx="9585325" cy="2971800"/>
          </a:xfrm>
          <a:prstGeom prst="rect">
            <a:avLst/>
          </a:prstGeom>
          <a:noFill/>
          <a:ln>
            <a:noFill/>
          </a:ln>
          <a:effectLst/>
        </p:spPr>
        <p:txBody>
          <a:bodyPr vert="horz" wrap="square" lIns="417488" tIns="208744" rIns="417488" bIns="208744" numCol="1" anchor="t" anchorCtr="0" compatLnSpc="1">
            <a:prstTxWarp prst="textNoShape"/>
          </a:bodyPr>
          <a:lstStyle>
            <a:lvl1pPr algn="ctr" defTabSz="4175125">
              <a:defRPr sz="6400"/>
            </a:lvl1pPr>
          </a:lstStyle>
          <a:p>
            <a:pPr>
              <a:defRPr/>
            </a:pPr>
            <a:endParaRPr lang="en-US"/>
          </a:p>
        </p:txBody>
      </p:sp>
      <p:sp>
        <p:nvSpPr>
          <p:cNvPr id="1030" name="Rectangle 6"/>
          <p:cNvSpPr>
            <a:spLocks noChangeArrowheads="1" noGrp="1"/>
          </p:cNvSpPr>
          <p:nvPr>
            <p:ph type="sldNum" sz="quarter" idx="4"/>
          </p:nvPr>
        </p:nvSpPr>
        <p:spPr bwMode="auto">
          <a:xfrm>
            <a:off x="21691600" y="38969950"/>
            <a:ext cx="7062788" cy="2971800"/>
          </a:xfrm>
          <a:prstGeom prst="rect">
            <a:avLst/>
          </a:prstGeom>
          <a:noFill/>
          <a:ln>
            <a:noFill/>
          </a:ln>
          <a:effectLst/>
        </p:spPr>
        <p:txBody>
          <a:bodyPr vert="horz" wrap="square" lIns="417488" tIns="208744" rIns="417488" bIns="208744" numCol="1" anchor="t" anchorCtr="0" compatLnSpc="1">
            <a:prstTxWarp prst="textNoShape"/>
          </a:bodyPr>
          <a:lstStyle>
            <a:lvl1pPr algn="r" defTabSz="4175125">
              <a:defRPr sz="6400"/>
            </a:lvl1pPr>
          </a:lstStyle>
          <a:p>
            <a:pPr>
              <a:defRPr/>
            </a:pPr>
            <a:fld id="{2CA03286-3D29-6E48-AF13-F253FFEE40F7}" type="slidenum">
              <a:rPr lang="en-US"/>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a:spcBef>
          <a:spcPts val="0"/>
        </a:spcBef>
        <a:spcAft>
          <a:spcPts val="0"/>
        </a:spcAft>
        <a:defRPr sz="20100">
          <a:solidFill>
            <a:schemeClr val="tx2"/>
          </a:solidFill>
          <a:latin typeface="+mj-lt"/>
          <a:ea typeface="+mj-ea"/>
          <a:cs typeface="+mj-cs"/>
        </a:defRPr>
      </a:lvl1pPr>
      <a:lvl2pPr algn="ctr" defTabSz="4175125">
        <a:spcBef>
          <a:spcPts val="0"/>
        </a:spcBef>
        <a:spcAft>
          <a:spcPts val="0"/>
        </a:spcAft>
        <a:defRPr sz="20100">
          <a:solidFill>
            <a:schemeClr val="tx2"/>
          </a:solidFill>
          <a:latin typeface="Arial"/>
          <a:cs typeface="Arial"/>
        </a:defRPr>
      </a:lvl2pPr>
      <a:lvl3pPr algn="ctr" defTabSz="4175125">
        <a:spcBef>
          <a:spcPts val="0"/>
        </a:spcBef>
        <a:spcAft>
          <a:spcPts val="0"/>
        </a:spcAft>
        <a:defRPr sz="20100">
          <a:solidFill>
            <a:schemeClr val="tx2"/>
          </a:solidFill>
          <a:latin typeface="Arial"/>
          <a:cs typeface="Arial"/>
        </a:defRPr>
      </a:lvl3pPr>
      <a:lvl4pPr algn="ctr" defTabSz="4175125">
        <a:spcBef>
          <a:spcPts val="0"/>
        </a:spcBef>
        <a:spcAft>
          <a:spcPts val="0"/>
        </a:spcAft>
        <a:defRPr sz="20100">
          <a:solidFill>
            <a:schemeClr val="tx2"/>
          </a:solidFill>
          <a:latin typeface="Arial"/>
          <a:cs typeface="Arial"/>
        </a:defRPr>
      </a:lvl4pPr>
      <a:lvl5pPr algn="ctr" defTabSz="4175125">
        <a:spcBef>
          <a:spcPts val="0"/>
        </a:spcBef>
        <a:spcAft>
          <a:spcPts val="0"/>
        </a:spcAft>
        <a:defRPr sz="20100">
          <a:solidFill>
            <a:schemeClr val="tx2"/>
          </a:solidFill>
          <a:latin typeface="Arial"/>
          <a:cs typeface="Arial"/>
        </a:defRPr>
      </a:lvl5pPr>
      <a:lvl6pPr marL="457200" algn="ctr" defTabSz="4175125">
        <a:spcBef>
          <a:spcPts val="0"/>
        </a:spcBef>
        <a:spcAft>
          <a:spcPts val="0"/>
        </a:spcAft>
        <a:defRPr sz="20100">
          <a:solidFill>
            <a:schemeClr val="tx2"/>
          </a:solidFill>
          <a:latin typeface="Arial"/>
          <a:cs typeface="Arial"/>
        </a:defRPr>
      </a:lvl6pPr>
      <a:lvl7pPr marL="914400" algn="ctr" defTabSz="4175125">
        <a:spcBef>
          <a:spcPts val="0"/>
        </a:spcBef>
        <a:spcAft>
          <a:spcPts val="0"/>
        </a:spcAft>
        <a:defRPr sz="20100">
          <a:solidFill>
            <a:schemeClr val="tx2"/>
          </a:solidFill>
          <a:latin typeface="Arial"/>
          <a:cs typeface="Arial"/>
        </a:defRPr>
      </a:lvl7pPr>
      <a:lvl8pPr marL="1371600" algn="ctr" defTabSz="4175125">
        <a:spcBef>
          <a:spcPts val="0"/>
        </a:spcBef>
        <a:spcAft>
          <a:spcPts val="0"/>
        </a:spcAft>
        <a:defRPr sz="20100">
          <a:solidFill>
            <a:schemeClr val="tx2"/>
          </a:solidFill>
          <a:latin typeface="Arial"/>
          <a:cs typeface="Arial"/>
        </a:defRPr>
      </a:lvl8pPr>
      <a:lvl9pPr marL="1828800" algn="ctr" defTabSz="4175125">
        <a:spcBef>
          <a:spcPts val="0"/>
        </a:spcBef>
        <a:spcAft>
          <a:spcPts val="0"/>
        </a:spcAft>
        <a:defRPr sz="20100">
          <a:solidFill>
            <a:schemeClr val="tx2"/>
          </a:solidFill>
          <a:latin typeface="Arial"/>
          <a:cs typeface="Arial"/>
        </a:defRPr>
      </a:lvl9pPr>
    </p:titleStyle>
    <p:bodyStyle>
      <a:lvl1pPr marL="1565275" indent="-1565275" algn="l" defTabSz="4175125">
        <a:spcBef>
          <a:spcPts val="0"/>
        </a:spcBef>
        <a:spcAft>
          <a:spcPts val="0"/>
        </a:spcAft>
        <a:buChar char="•"/>
        <a:defRPr sz="14600">
          <a:solidFill>
            <a:schemeClr val="tx1"/>
          </a:solidFill>
          <a:latin typeface="+mn-lt"/>
          <a:ea typeface="+mn-ea"/>
          <a:cs typeface="+mn-cs"/>
        </a:defRPr>
      </a:lvl1pPr>
      <a:lvl2pPr marL="3392488" indent="-1304925" algn="l" defTabSz="4175125">
        <a:spcBef>
          <a:spcPts val="0"/>
        </a:spcBef>
        <a:spcAft>
          <a:spcPts val="0"/>
        </a:spcAft>
        <a:buChar char="–"/>
        <a:defRPr sz="12800">
          <a:solidFill>
            <a:schemeClr val="tx1"/>
          </a:solidFill>
          <a:latin typeface="+mn-lt"/>
          <a:cs typeface="+mn-cs"/>
        </a:defRPr>
      </a:lvl2pPr>
      <a:lvl3pPr marL="5218113" indent="-1042988" algn="l" defTabSz="4175125">
        <a:spcBef>
          <a:spcPts val="0"/>
        </a:spcBef>
        <a:spcAft>
          <a:spcPts val="0"/>
        </a:spcAft>
        <a:buChar char="•"/>
        <a:defRPr sz="11000">
          <a:solidFill>
            <a:schemeClr val="tx1"/>
          </a:solidFill>
          <a:latin typeface="+mn-lt"/>
          <a:cs typeface="+mn-cs"/>
        </a:defRPr>
      </a:lvl3pPr>
      <a:lvl4pPr marL="7305675" indent="-1042988" algn="l" defTabSz="4175125">
        <a:spcBef>
          <a:spcPts val="0"/>
        </a:spcBef>
        <a:spcAft>
          <a:spcPts val="0"/>
        </a:spcAft>
        <a:buChar char="–"/>
        <a:defRPr sz="9100">
          <a:solidFill>
            <a:schemeClr val="tx1"/>
          </a:solidFill>
          <a:latin typeface="+mn-lt"/>
          <a:cs typeface="+mn-cs"/>
        </a:defRPr>
      </a:lvl4pPr>
      <a:lvl5pPr marL="9393238" indent="-1042988" algn="l" defTabSz="4175125">
        <a:spcBef>
          <a:spcPts val="0"/>
        </a:spcBef>
        <a:spcAft>
          <a:spcPts val="0"/>
        </a:spcAft>
        <a:buChar char="»"/>
        <a:defRPr sz="9100">
          <a:solidFill>
            <a:schemeClr val="tx1"/>
          </a:solidFill>
          <a:latin typeface="+mn-lt"/>
          <a:cs typeface="+mn-cs"/>
        </a:defRPr>
      </a:lvl5pPr>
      <a:lvl6pPr marL="9850438" indent="-1042988" algn="l" defTabSz="4175125">
        <a:spcBef>
          <a:spcPts val="0"/>
        </a:spcBef>
        <a:spcAft>
          <a:spcPts val="0"/>
        </a:spcAft>
        <a:buChar char="»"/>
        <a:defRPr sz="9100">
          <a:solidFill>
            <a:schemeClr val="tx1"/>
          </a:solidFill>
          <a:latin typeface="+mn-lt"/>
          <a:cs typeface="+mn-cs"/>
        </a:defRPr>
      </a:lvl6pPr>
      <a:lvl7pPr marL="10307638" indent="-1042988" algn="l" defTabSz="4175125">
        <a:spcBef>
          <a:spcPts val="0"/>
        </a:spcBef>
        <a:spcAft>
          <a:spcPts val="0"/>
        </a:spcAft>
        <a:buChar char="»"/>
        <a:defRPr sz="9100">
          <a:solidFill>
            <a:schemeClr val="tx1"/>
          </a:solidFill>
          <a:latin typeface="+mn-lt"/>
          <a:cs typeface="+mn-cs"/>
        </a:defRPr>
      </a:lvl7pPr>
      <a:lvl8pPr marL="10764838" indent="-1042988" algn="l" defTabSz="4175125">
        <a:spcBef>
          <a:spcPts val="0"/>
        </a:spcBef>
        <a:spcAft>
          <a:spcPts val="0"/>
        </a:spcAft>
        <a:buChar char="»"/>
        <a:defRPr sz="9100">
          <a:solidFill>
            <a:schemeClr val="tx1"/>
          </a:solidFill>
          <a:latin typeface="+mn-lt"/>
          <a:cs typeface="+mn-cs"/>
        </a:defRPr>
      </a:lvl8pPr>
      <a:lvl9pPr marL="11222038" indent="-1042988" algn="l" defTabSz="4175125">
        <a:spcBef>
          <a:spcPts val="0"/>
        </a:spcBef>
        <a:spcAft>
          <a:spcPts val="0"/>
        </a:spcAft>
        <a:buChar char="»"/>
        <a:defRPr sz="9100">
          <a:solidFill>
            <a:schemeClr val="tx1"/>
          </a:solidFill>
          <a:latin typeface="+mn-lt"/>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69" name="Rettangolo 155"/>
          <p:cNvSpPr>
            <a:spLocks noChangeArrowheads="1"/>
          </p:cNvSpPr>
          <p:nvPr/>
        </p:nvSpPr>
        <p:spPr bwMode="auto">
          <a:xfrm>
            <a:off x="18153063" y="42281475"/>
            <a:ext cx="261937" cy="261938"/>
          </a:xfrm>
          <a:prstGeom prst="rect">
            <a:avLst/>
          </a:prstGeom>
          <a:noFill/>
          <a:ln>
            <a:noFill/>
          </a:ln>
        </p:spPr>
        <p:txBody>
          <a:bodyPr wrap="none" anchor="ctr">
            <a:spAutoFit/>
          </a:bodyPr>
          <a:lstStyle>
            <a:lvl1pPr>
              <a:spcBef>
                <a:spcPts val="0"/>
              </a:spcBef>
              <a:buChar char="•"/>
              <a:defRPr sz="14600">
                <a:solidFill>
                  <a:schemeClr val="tx1"/>
                </a:solidFill>
                <a:latin typeface="Arial"/>
                <a:cs typeface="Arial"/>
              </a:defRPr>
            </a:lvl1pPr>
            <a:lvl2pPr marL="742950" indent="-285750">
              <a:spcBef>
                <a:spcPts val="0"/>
              </a:spcBef>
              <a:buChar char="–"/>
              <a:defRPr sz="12800">
                <a:solidFill>
                  <a:schemeClr val="tx1"/>
                </a:solidFill>
                <a:latin typeface="Arial"/>
                <a:cs typeface="Arial"/>
              </a:defRPr>
            </a:lvl2pPr>
            <a:lvl3pPr marL="1143000" indent="-228600">
              <a:spcBef>
                <a:spcPts val="0"/>
              </a:spcBef>
              <a:buChar char="•"/>
              <a:defRPr sz="11000">
                <a:solidFill>
                  <a:schemeClr val="tx1"/>
                </a:solidFill>
                <a:latin typeface="Arial"/>
                <a:cs typeface="Arial"/>
              </a:defRPr>
            </a:lvl3pPr>
            <a:lvl4pPr marL="1600200" indent="-228600">
              <a:spcBef>
                <a:spcPts val="0"/>
              </a:spcBef>
              <a:buChar char="–"/>
              <a:defRPr sz="9100">
                <a:solidFill>
                  <a:schemeClr val="tx1"/>
                </a:solidFill>
                <a:latin typeface="Arial"/>
                <a:cs typeface="Arial"/>
              </a:defRPr>
            </a:lvl4pPr>
            <a:lvl5pPr marL="2057400" indent="-228600">
              <a:spcBef>
                <a:spcPts val="0"/>
              </a:spcBef>
              <a:buChar char="»"/>
              <a:defRPr sz="9100">
                <a:solidFill>
                  <a:schemeClr val="tx1"/>
                </a:solidFill>
                <a:latin typeface="Arial"/>
                <a:cs typeface="Arial"/>
              </a:defRPr>
            </a:lvl5pPr>
            <a:lvl6pPr marL="2514600" indent="-228600">
              <a:spcBef>
                <a:spcPts val="0"/>
              </a:spcBef>
              <a:spcAft>
                <a:spcPts val="0"/>
              </a:spcAft>
              <a:buChar char="»"/>
              <a:defRPr sz="9100">
                <a:solidFill>
                  <a:schemeClr val="tx1"/>
                </a:solidFill>
                <a:latin typeface="Arial"/>
                <a:cs typeface="Arial"/>
              </a:defRPr>
            </a:lvl6pPr>
            <a:lvl7pPr marL="2971800" indent="-228600">
              <a:spcBef>
                <a:spcPts val="0"/>
              </a:spcBef>
              <a:spcAft>
                <a:spcPts val="0"/>
              </a:spcAft>
              <a:buChar char="»"/>
              <a:defRPr sz="9100">
                <a:solidFill>
                  <a:schemeClr val="tx1"/>
                </a:solidFill>
                <a:latin typeface="Arial"/>
                <a:cs typeface="Arial"/>
              </a:defRPr>
            </a:lvl7pPr>
            <a:lvl8pPr marL="3429000" indent="-228600">
              <a:spcBef>
                <a:spcPts val="0"/>
              </a:spcBef>
              <a:spcAft>
                <a:spcPts val="0"/>
              </a:spcAft>
              <a:buChar char="»"/>
              <a:defRPr sz="9100">
                <a:solidFill>
                  <a:schemeClr val="tx1"/>
                </a:solidFill>
                <a:latin typeface="Arial"/>
                <a:cs typeface="Arial"/>
              </a:defRPr>
            </a:lvl8pPr>
            <a:lvl9pPr marL="3886200" indent="-228600">
              <a:spcBef>
                <a:spcPts val="0"/>
              </a:spcBef>
              <a:spcAft>
                <a:spcPts val="0"/>
              </a:spcAft>
              <a:buChar char="»"/>
              <a:defRPr sz="9100">
                <a:solidFill>
                  <a:schemeClr val="tx1"/>
                </a:solidFill>
                <a:latin typeface="Arial"/>
                <a:cs typeface="Arial"/>
              </a:defRPr>
            </a:lvl9pPr>
          </a:lstStyle>
          <a:p>
            <a:pPr algn="r">
              <a:spcBef>
                <a:spcPts val="0"/>
              </a:spcBef>
              <a:buFontTx/>
              <a:buNone/>
              <a:defRPr/>
            </a:pPr>
            <a:r>
              <a:rPr lang="it-IT" sz="1100">
                <a:solidFill>
                  <a:schemeClr val="bg1"/>
                </a:solidFill>
              </a:rPr>
              <a:t>3</a:t>
            </a:r>
            <a:endParaRPr/>
          </a:p>
        </p:txBody>
      </p:sp>
      <p:sp>
        <p:nvSpPr>
          <p:cNvPr id="2072" name="Rettangolo 155"/>
          <p:cNvSpPr>
            <a:spLocks noChangeArrowheads="1"/>
          </p:cNvSpPr>
          <p:nvPr/>
        </p:nvSpPr>
        <p:spPr bwMode="auto">
          <a:xfrm>
            <a:off x="18126075" y="13352463"/>
            <a:ext cx="261938" cy="261937"/>
          </a:xfrm>
          <a:prstGeom prst="rect">
            <a:avLst/>
          </a:prstGeom>
          <a:noFill/>
          <a:ln>
            <a:noFill/>
          </a:ln>
        </p:spPr>
        <p:txBody>
          <a:bodyPr wrap="none" anchor="ctr">
            <a:spAutoFit/>
          </a:bodyPr>
          <a:lstStyle>
            <a:lvl1pPr>
              <a:spcBef>
                <a:spcPts val="0"/>
              </a:spcBef>
              <a:buChar char="•"/>
              <a:defRPr sz="14600">
                <a:solidFill>
                  <a:schemeClr val="tx1"/>
                </a:solidFill>
                <a:latin typeface="Arial"/>
                <a:cs typeface="Arial"/>
              </a:defRPr>
            </a:lvl1pPr>
            <a:lvl2pPr marL="742950" indent="-285750">
              <a:spcBef>
                <a:spcPts val="0"/>
              </a:spcBef>
              <a:buChar char="–"/>
              <a:defRPr sz="12800">
                <a:solidFill>
                  <a:schemeClr val="tx1"/>
                </a:solidFill>
                <a:latin typeface="Arial"/>
                <a:cs typeface="Arial"/>
              </a:defRPr>
            </a:lvl2pPr>
            <a:lvl3pPr marL="1143000" indent="-228600">
              <a:spcBef>
                <a:spcPts val="0"/>
              </a:spcBef>
              <a:buChar char="•"/>
              <a:defRPr sz="11000">
                <a:solidFill>
                  <a:schemeClr val="tx1"/>
                </a:solidFill>
                <a:latin typeface="Arial"/>
                <a:cs typeface="Arial"/>
              </a:defRPr>
            </a:lvl3pPr>
            <a:lvl4pPr marL="1600200" indent="-228600">
              <a:spcBef>
                <a:spcPts val="0"/>
              </a:spcBef>
              <a:buChar char="–"/>
              <a:defRPr sz="9100">
                <a:solidFill>
                  <a:schemeClr val="tx1"/>
                </a:solidFill>
                <a:latin typeface="Arial"/>
                <a:cs typeface="Arial"/>
              </a:defRPr>
            </a:lvl4pPr>
            <a:lvl5pPr marL="2057400" indent="-228600">
              <a:spcBef>
                <a:spcPts val="0"/>
              </a:spcBef>
              <a:buChar char="»"/>
              <a:defRPr sz="9100">
                <a:solidFill>
                  <a:schemeClr val="tx1"/>
                </a:solidFill>
                <a:latin typeface="Arial"/>
                <a:cs typeface="Arial"/>
              </a:defRPr>
            </a:lvl5pPr>
            <a:lvl6pPr marL="2514600" indent="-228600">
              <a:spcBef>
                <a:spcPts val="0"/>
              </a:spcBef>
              <a:spcAft>
                <a:spcPts val="0"/>
              </a:spcAft>
              <a:buChar char="»"/>
              <a:defRPr sz="9100">
                <a:solidFill>
                  <a:schemeClr val="tx1"/>
                </a:solidFill>
                <a:latin typeface="Arial"/>
                <a:cs typeface="Arial"/>
              </a:defRPr>
            </a:lvl6pPr>
            <a:lvl7pPr marL="2971800" indent="-228600">
              <a:spcBef>
                <a:spcPts val="0"/>
              </a:spcBef>
              <a:spcAft>
                <a:spcPts val="0"/>
              </a:spcAft>
              <a:buChar char="»"/>
              <a:defRPr sz="9100">
                <a:solidFill>
                  <a:schemeClr val="tx1"/>
                </a:solidFill>
                <a:latin typeface="Arial"/>
                <a:cs typeface="Arial"/>
              </a:defRPr>
            </a:lvl7pPr>
            <a:lvl8pPr marL="3429000" indent="-228600">
              <a:spcBef>
                <a:spcPts val="0"/>
              </a:spcBef>
              <a:spcAft>
                <a:spcPts val="0"/>
              </a:spcAft>
              <a:buChar char="»"/>
              <a:defRPr sz="9100">
                <a:solidFill>
                  <a:schemeClr val="tx1"/>
                </a:solidFill>
                <a:latin typeface="Arial"/>
                <a:cs typeface="Arial"/>
              </a:defRPr>
            </a:lvl8pPr>
            <a:lvl9pPr marL="3886200" indent="-228600">
              <a:spcBef>
                <a:spcPts val="0"/>
              </a:spcBef>
              <a:spcAft>
                <a:spcPts val="0"/>
              </a:spcAft>
              <a:buChar char="»"/>
              <a:defRPr sz="9100">
                <a:solidFill>
                  <a:schemeClr val="tx1"/>
                </a:solidFill>
                <a:latin typeface="Arial"/>
                <a:cs typeface="Arial"/>
              </a:defRPr>
            </a:lvl9pPr>
          </a:lstStyle>
          <a:p>
            <a:pPr algn="r">
              <a:spcBef>
                <a:spcPts val="0"/>
              </a:spcBef>
              <a:buFontTx/>
              <a:buNone/>
              <a:defRPr/>
            </a:pPr>
            <a:r>
              <a:rPr lang="it-IT" sz="1100">
                <a:solidFill>
                  <a:schemeClr val="bg1"/>
                </a:solidFill>
              </a:rPr>
              <a:t>3</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xmlns:r="http://schemas.openxmlformats.org/officeDocument/2006/relationships" xmlns:p="http://schemas.openxmlformats.org/presentation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0322D141C8B945AFCF2831986CD8E2" ma:contentTypeVersion="1" ma:contentTypeDescription="Crée un document." ma:contentTypeScope="" ma:versionID="372de9ac59c7e98c991e6ded8c92341c">
  <xsd:schema xmlns:xsd="http://www.w3.org/2001/XMLSchema" xmlns:xs="http://www.w3.org/2001/XMLSchema" xmlns:p="http://schemas.microsoft.com/office/2006/metadata/properties" xmlns:ns1="http://schemas.microsoft.com/sharepoint/v3" targetNamespace="http://schemas.microsoft.com/office/2006/metadata/properties" ma:root="true" ma:fieldsID="34cf4e38817716dc518e9d7795ff29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DC8FC3-02EA-4CE6-A42C-AB24C3E5C79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8031D4A-4E1D-4194-BBC2-3B992985F12D}">
  <ds:schemaRefs>
    <ds:schemaRef ds:uri="http://schemas.microsoft.com/sharepoint/v3/contenttype/forms"/>
  </ds:schemaRefs>
</ds:datastoreItem>
</file>

<file path=customXml/itemProps3.xml><?xml version="1.0" encoding="utf-8"?>
<ds:datastoreItem xmlns:ds="http://schemas.openxmlformats.org/officeDocument/2006/customXml" ds:itemID="{B578B652-3B79-430F-BF4C-473536E722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0</Words>
  <Application>onlyoffice/8.0.0.99</Application>
  <DocSecurity>0</DocSecurity>
  <PresentationFormat>Personnalisé</PresentationFormat>
  <Paragraphs>0</Paragraphs>
  <Slides>1</Slides>
  <Notes>1</Notes>
  <HiddenSlides>0</HiddenSlides>
  <MMClips>2</MMClips>
  <ScaleCrop>0</ScaleCrop>
  <HeadingPairs>
    <vt:vector size="4" baseType="variant">
      <vt:variant>
        <vt:lpstr>Theme</vt:lpstr>
      </vt:variant>
      <vt:variant>
        <vt:i4>1</vt:i4>
      </vt:variant>
      <vt:variant>
        <vt:lpstr>Slide Titles</vt:lpstr>
      </vt:variant>
      <vt:variant>
        <vt:i4>1</vt:i4>
      </vt:variant>
    </vt:vector>
  </HeadingPairs>
  <TitlesOfParts>
    <vt:vector size="2" baseType="lpstr">
      <vt:lpstr>Theme 1</vt:lpstr>
      <vt:lpstr>Slide 1</vt:lpstr>
    </vt:vector>
  </TitlesOfParts>
  <Manager/>
  <Company>cnrs</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Abdelmounaim Harouri</dc:creator>
  <cp:keywords/>
  <dc:description/>
  <dc:identifier/>
  <dc:language/>
  <cp:lastModifiedBy>Samuel Charlot</cp:lastModifiedBy>
  <cp:revision>102</cp:revision>
  <dcterms:created xsi:type="dcterms:W3CDTF">2018-06-28T11:03:49Z</dcterms:created>
  <dcterms:modified xsi:type="dcterms:W3CDTF">2024-03-13T13:28:49Z</dcterms:modified>
  <cp:category/>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0x0101007C0322D141C8B945AFCF2831986CD8E2</vt:lpwstr>
  </property>
</Properties>
</file>