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Layouts/slideLayout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autoCompressPictures="0" saveSubsetFonts="1">
  <p:sldMasterIdLst>
    <p:sldMasterId id="2147483648" r:id="rId1"/>
  </p:sldMasterIdLst>
  <p:sldIdLst>
    <p:sldId id="256" r:id="rId3"/>
  </p:sldIdLst>
  <p:sldSz cx="42803763" cy="30275213"/>
  <p:notesSz cx="42803763" cy="30275213"/>
  <p:defaultTextStyle>
    <a:defPPr>
      <a:defRPr lang="en-US"/>
    </a:defPPr>
    <a:lvl1pPr marL="0" algn="l" defTabSz="4572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 /><Relationship Id="rId5" Type="http://schemas.openxmlformats.org/officeDocument/2006/relationships/tableStyles" Target="tableStyles.xml" /><Relationship Id="rId6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Diapositive de titr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3210282" y="4954765"/>
            <a:ext cx="36383199" cy="10540259"/>
          </a:xfrm>
          <a:prstGeom prst="rect">
            <a:avLst/>
          </a:prstGeom>
        </p:spPr>
        <p:txBody>
          <a:bodyPr anchor="b"/>
          <a:lstStyle>
            <a:lvl1pPr algn="ctr">
              <a:defRPr sz="265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5350471" y="15901497"/>
            <a:ext cx="32102822" cy="73094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600"/>
            </a:lvl1pPr>
            <a:lvl2pPr marL="2018355" indent="0" algn="ctr">
              <a:buNone/>
              <a:defRPr sz="8850"/>
            </a:lvl2pPr>
            <a:lvl3pPr marL="4036710" indent="0" algn="ctr">
              <a:buNone/>
              <a:defRPr sz="7950"/>
            </a:lvl3pPr>
            <a:lvl4pPr marL="6055065" indent="0" algn="ctr">
              <a:buNone/>
              <a:defRPr sz="7050"/>
            </a:lvl4pPr>
            <a:lvl5pPr marL="8073420" indent="0" algn="ctr">
              <a:buNone/>
              <a:defRPr sz="7050"/>
            </a:lvl5pPr>
            <a:lvl6pPr marL="10091776" indent="0" algn="ctr">
              <a:buNone/>
              <a:defRPr sz="7050"/>
            </a:lvl6pPr>
            <a:lvl7pPr marL="12110131" indent="0" algn="ctr">
              <a:buNone/>
              <a:defRPr sz="7050"/>
            </a:lvl7pPr>
            <a:lvl8pPr marL="14128486" indent="0" algn="ctr">
              <a:buNone/>
              <a:defRPr sz="7050"/>
            </a:lvl8pPr>
            <a:lvl9pPr marL="16146841" indent="0" algn="ctr">
              <a:buNone/>
              <a:defRPr sz="7050"/>
            </a:lvl9pPr>
          </a:lstStyle>
          <a:p>
            <a:pPr>
              <a:defRPr/>
            </a:pPr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2942759" y="28060643"/>
            <a:ext cx="9630847" cy="16118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E135D55-8D99-4742-920B-3A07ABA60682}" type="datetimeFigureOut">
              <a:rPr lang="fr-FR"/>
              <a:t/>
            </a:fld>
            <a:endParaRPr lang="fr-FR"/>
          </a:p>
        </p:txBody>
      </p:sp>
      <p:sp>
        <p:nvSpPr>
          <p:cNvPr id="5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14178747" y="28060643"/>
            <a:ext cx="14446270" cy="16118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30230157" y="28060643"/>
            <a:ext cx="9630847" cy="16118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C5023CD-2916-DD4B-88DE-3C97BCDC6FCA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Titre et texte vertical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2942759" y="1611882"/>
            <a:ext cx="36918246" cy="585180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>
          <a:xfrm>
            <a:off x="2942759" y="8059374"/>
            <a:ext cx="36918246" cy="19209344"/>
          </a:xfrm>
          <a:prstGeom prst="rect">
            <a:avLst/>
          </a:prstGeom>
        </p:spPr>
        <p:txBody>
          <a:bodyPr vert="eaVert"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2942759" y="28060643"/>
            <a:ext cx="9630847" cy="16118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E135D55-8D99-4742-920B-3A07ABA60682}" type="datetimeFigureOut">
              <a:rPr lang="fr-FR"/>
              <a:t/>
            </a:fld>
            <a:endParaRPr lang="fr-FR"/>
          </a:p>
        </p:txBody>
      </p:sp>
      <p:sp>
        <p:nvSpPr>
          <p:cNvPr id="5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14178747" y="28060643"/>
            <a:ext cx="14446270" cy="16118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30230157" y="28060643"/>
            <a:ext cx="9630847" cy="16118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C5023CD-2916-DD4B-88DE-3C97BCDC6FCA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Titre vertical et text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 hidden="0"/>
          <p:cNvSpPr>
            <a:spLocks noGrp="1"/>
          </p:cNvSpPr>
          <p:nvPr isPhoto="0" userDrawn="0">
            <p:ph type="title" orient="vert" hasCustomPrompt="0"/>
          </p:nvPr>
        </p:nvSpPr>
        <p:spPr bwMode="auto">
          <a:xfrm>
            <a:off x="30631445" y="1611875"/>
            <a:ext cx="9229561" cy="25656844"/>
          </a:xfrm>
          <a:prstGeom prst="rect">
            <a:avLst/>
          </a:prstGeom>
        </p:spPr>
        <p:txBody>
          <a:bodyPr vert="eaVert"/>
          <a:lstStyle/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>
          <a:xfrm>
            <a:off x="2942761" y="1611875"/>
            <a:ext cx="27153637" cy="25656844"/>
          </a:xfrm>
          <a:prstGeom prst="rect">
            <a:avLst/>
          </a:prstGeom>
        </p:spPr>
        <p:txBody>
          <a:bodyPr vert="eaVert"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2942759" y="28060643"/>
            <a:ext cx="9630847" cy="16118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E135D55-8D99-4742-920B-3A07ABA60682}" type="datetimeFigureOut">
              <a:rPr lang="fr-FR"/>
              <a:t/>
            </a:fld>
            <a:endParaRPr lang="fr-FR"/>
          </a:p>
        </p:txBody>
      </p:sp>
      <p:sp>
        <p:nvSpPr>
          <p:cNvPr id="5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14178747" y="28060643"/>
            <a:ext cx="14446270" cy="16118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30230157" y="28060643"/>
            <a:ext cx="9630847" cy="16118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C5023CD-2916-DD4B-88DE-3C97BCDC6FCA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Titre et contenu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2942759" y="1611882"/>
            <a:ext cx="36918246" cy="585180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2942759" y="8059374"/>
            <a:ext cx="36918246" cy="19209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2942759" y="28060643"/>
            <a:ext cx="9630847" cy="16118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E135D55-8D99-4742-920B-3A07ABA60682}" type="datetimeFigureOut">
              <a:rPr lang="fr-FR"/>
              <a:t/>
            </a:fld>
            <a:endParaRPr lang="fr-FR"/>
          </a:p>
        </p:txBody>
      </p:sp>
      <p:sp>
        <p:nvSpPr>
          <p:cNvPr id="5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14178747" y="28060643"/>
            <a:ext cx="14446270" cy="16118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30230157" y="28060643"/>
            <a:ext cx="9630847" cy="16118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C5023CD-2916-DD4B-88DE-3C97BCDC6FCA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Titre de section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2920467" y="7547788"/>
            <a:ext cx="36918246" cy="12593645"/>
          </a:xfrm>
          <a:prstGeom prst="rect">
            <a:avLst/>
          </a:prstGeom>
        </p:spPr>
        <p:txBody>
          <a:bodyPr anchor="b"/>
          <a:lstStyle>
            <a:lvl1pPr>
              <a:defRPr sz="265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2920467" y="20260574"/>
            <a:ext cx="36918246" cy="66227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600">
                <a:solidFill>
                  <a:schemeClr val="tx1"/>
                </a:solidFill>
              </a:defRPr>
            </a:lvl1pPr>
            <a:lvl2pPr marL="2018355" indent="0">
              <a:buNone/>
              <a:defRPr sz="8850">
                <a:solidFill>
                  <a:schemeClr val="tx1">
                    <a:tint val="75000"/>
                  </a:schemeClr>
                </a:solidFill>
              </a:defRPr>
            </a:lvl2pPr>
            <a:lvl3pPr marL="4036710" indent="0">
              <a:buNone/>
              <a:defRPr sz="7950">
                <a:solidFill>
                  <a:schemeClr val="tx1">
                    <a:tint val="75000"/>
                  </a:schemeClr>
                </a:solidFill>
              </a:defRPr>
            </a:lvl3pPr>
            <a:lvl4pPr marL="6055065" indent="0">
              <a:buNone/>
              <a:defRPr sz="7050">
                <a:solidFill>
                  <a:schemeClr val="tx1">
                    <a:tint val="75000"/>
                  </a:schemeClr>
                </a:solidFill>
              </a:defRPr>
            </a:lvl4pPr>
            <a:lvl5pPr marL="8073420" indent="0">
              <a:buNone/>
              <a:defRPr sz="7050">
                <a:solidFill>
                  <a:schemeClr val="tx1">
                    <a:tint val="75000"/>
                  </a:schemeClr>
                </a:solidFill>
              </a:defRPr>
            </a:lvl5pPr>
            <a:lvl6pPr marL="10091776" indent="0">
              <a:buNone/>
              <a:defRPr sz="7050">
                <a:solidFill>
                  <a:schemeClr val="tx1">
                    <a:tint val="75000"/>
                  </a:schemeClr>
                </a:solidFill>
              </a:defRPr>
            </a:lvl6pPr>
            <a:lvl7pPr marL="12110131" indent="0">
              <a:buNone/>
              <a:defRPr sz="7050">
                <a:solidFill>
                  <a:schemeClr val="tx1">
                    <a:tint val="75000"/>
                  </a:schemeClr>
                </a:solidFill>
              </a:defRPr>
            </a:lvl7pPr>
            <a:lvl8pPr marL="14128486" indent="0">
              <a:buNone/>
              <a:defRPr sz="7050">
                <a:solidFill>
                  <a:schemeClr val="tx1">
                    <a:tint val="75000"/>
                  </a:schemeClr>
                </a:solidFill>
              </a:defRPr>
            </a:lvl8pPr>
            <a:lvl9pPr marL="16146841" indent="0">
              <a:buNone/>
              <a:defRPr sz="7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4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2942759" y="28060643"/>
            <a:ext cx="9630847" cy="16118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E135D55-8D99-4742-920B-3A07ABA60682}" type="datetimeFigureOut">
              <a:rPr lang="fr-FR"/>
              <a:t/>
            </a:fld>
            <a:endParaRPr lang="fr-FR"/>
          </a:p>
        </p:txBody>
      </p:sp>
      <p:sp>
        <p:nvSpPr>
          <p:cNvPr id="5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14178747" y="28060643"/>
            <a:ext cx="14446270" cy="16118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30230157" y="28060643"/>
            <a:ext cx="9630847" cy="16118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C5023CD-2916-DD4B-88DE-3C97BCDC6FCA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Deux contenus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2942759" y="1611882"/>
            <a:ext cx="36918246" cy="585180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 hidden="0"/>
          <p:cNvSpPr>
            <a:spLocks noGrp="1"/>
          </p:cNvSpPr>
          <p:nvPr isPhoto="0" userDrawn="0">
            <p:ph sz="half" idx="1" hasCustomPrompt="0"/>
          </p:nvPr>
        </p:nvSpPr>
        <p:spPr bwMode="auto">
          <a:xfrm>
            <a:off x="2942759" y="8059374"/>
            <a:ext cx="18191599" cy="19209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21669405" y="8059374"/>
            <a:ext cx="18191599" cy="19209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2942759" y="28060643"/>
            <a:ext cx="9630847" cy="16118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E135D55-8D99-4742-920B-3A07ABA60682}" type="datetimeFigureOut">
              <a:rPr lang="fr-FR"/>
              <a:t/>
            </a:fld>
            <a:endParaRPr lang="fr-FR"/>
          </a:p>
        </p:txBody>
      </p:sp>
      <p:sp>
        <p:nvSpPr>
          <p:cNvPr id="6" name="Footer Placehold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14178747" y="28060643"/>
            <a:ext cx="14446270" cy="16118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30230157" y="28060643"/>
            <a:ext cx="9630847" cy="16118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C5023CD-2916-DD4B-88DE-3C97BCDC6FCA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Comparaison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2948334" y="1611882"/>
            <a:ext cx="36918246" cy="585180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2948339" y="7421634"/>
            <a:ext cx="18107995" cy="363722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600" b="1"/>
            </a:lvl1pPr>
            <a:lvl2pPr marL="2018355" indent="0">
              <a:buNone/>
              <a:defRPr sz="8850" b="1"/>
            </a:lvl2pPr>
            <a:lvl3pPr marL="4036710" indent="0">
              <a:buNone/>
              <a:defRPr sz="7950" b="1"/>
            </a:lvl3pPr>
            <a:lvl4pPr marL="6055065" indent="0">
              <a:buNone/>
              <a:defRPr sz="7050" b="1"/>
            </a:lvl4pPr>
            <a:lvl5pPr marL="8073420" indent="0">
              <a:buNone/>
              <a:defRPr sz="7050" b="1"/>
            </a:lvl5pPr>
            <a:lvl6pPr marL="10091776" indent="0">
              <a:buNone/>
              <a:defRPr sz="7050" b="1"/>
            </a:lvl6pPr>
            <a:lvl7pPr marL="12110131" indent="0">
              <a:buNone/>
              <a:defRPr sz="7050" b="1"/>
            </a:lvl7pPr>
            <a:lvl8pPr marL="14128486" indent="0">
              <a:buNone/>
              <a:defRPr sz="7050" b="1"/>
            </a:lvl8pPr>
            <a:lvl9pPr marL="16146841" indent="0">
              <a:buNone/>
              <a:defRPr sz="705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4" name="Content Placeholder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2948339" y="11058863"/>
            <a:ext cx="18107995" cy="16265921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 hidden="0"/>
          <p:cNvSpPr>
            <a:spLocks noGrp="1"/>
          </p:cNvSpPr>
          <p:nvPr isPhoto="0" userDrawn="0">
            <p:ph type="body" sz="quarter" idx="3" hasCustomPrompt="0"/>
          </p:nvPr>
        </p:nvSpPr>
        <p:spPr bwMode="auto">
          <a:xfrm>
            <a:off x="21669408" y="7421634"/>
            <a:ext cx="18197174" cy="363722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600" b="1"/>
            </a:lvl1pPr>
            <a:lvl2pPr marL="2018355" indent="0">
              <a:buNone/>
              <a:defRPr sz="8850" b="1"/>
            </a:lvl2pPr>
            <a:lvl3pPr marL="4036710" indent="0">
              <a:buNone/>
              <a:defRPr sz="7950" b="1"/>
            </a:lvl3pPr>
            <a:lvl4pPr marL="6055065" indent="0">
              <a:buNone/>
              <a:defRPr sz="7050" b="1"/>
            </a:lvl4pPr>
            <a:lvl5pPr marL="8073420" indent="0">
              <a:buNone/>
              <a:defRPr sz="7050" b="1"/>
            </a:lvl5pPr>
            <a:lvl6pPr marL="10091776" indent="0">
              <a:buNone/>
              <a:defRPr sz="7050" b="1"/>
            </a:lvl6pPr>
            <a:lvl7pPr marL="12110131" indent="0">
              <a:buNone/>
              <a:defRPr sz="7050" b="1"/>
            </a:lvl7pPr>
            <a:lvl8pPr marL="14128486" indent="0">
              <a:buNone/>
              <a:defRPr sz="7050" b="1"/>
            </a:lvl8pPr>
            <a:lvl9pPr marL="16146841" indent="0">
              <a:buNone/>
              <a:defRPr sz="705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6" name="Content Placeholder 5" hidden="0"/>
          <p:cNvSpPr>
            <a:spLocks noGrp="1"/>
          </p:cNvSpPr>
          <p:nvPr isPhoto="0" userDrawn="0">
            <p:ph sz="quarter" idx="4" hasCustomPrompt="0"/>
          </p:nvPr>
        </p:nvSpPr>
        <p:spPr bwMode="auto">
          <a:xfrm>
            <a:off x="21669408" y="11058863"/>
            <a:ext cx="18197174" cy="16265921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2942759" y="28060643"/>
            <a:ext cx="9630847" cy="16118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E135D55-8D99-4742-920B-3A07ABA60682}" type="datetimeFigureOut">
              <a:rPr lang="fr-FR"/>
              <a:t/>
            </a:fld>
            <a:endParaRPr lang="fr-FR"/>
          </a:p>
        </p:txBody>
      </p:sp>
      <p:sp>
        <p:nvSpPr>
          <p:cNvPr id="8" name="Footer Placeholder 7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14178747" y="28060643"/>
            <a:ext cx="14446270" cy="16118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Slide Number Placeholder 8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30230157" y="28060643"/>
            <a:ext cx="9630847" cy="16118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C5023CD-2916-DD4B-88DE-3C97BCDC6FCA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Titre seul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2942759" y="1611882"/>
            <a:ext cx="36918246" cy="585180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2942759" y="28060643"/>
            <a:ext cx="9630847" cy="16118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E135D55-8D99-4742-920B-3A07ABA60682}" type="datetimeFigureOut">
              <a:rPr lang="fr-FR"/>
              <a:t/>
            </a:fld>
            <a:endParaRPr lang="fr-FR"/>
          </a:p>
        </p:txBody>
      </p:sp>
      <p:sp>
        <p:nvSpPr>
          <p:cNvPr id="4" name="Footer Placeholder 3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14178747" y="28060643"/>
            <a:ext cx="14446270" cy="16118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Slide Number Placeholder 4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30230157" y="28060643"/>
            <a:ext cx="9630847" cy="16118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C5023CD-2916-DD4B-88DE-3C97BCDC6FCA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Vid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2942759" y="28060643"/>
            <a:ext cx="9630847" cy="16118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E135D55-8D99-4742-920B-3A07ABA60682}" type="datetimeFigureOut">
              <a:rPr lang="fr-FR"/>
              <a:t/>
            </a:fld>
            <a:endParaRPr lang="fr-FR"/>
          </a:p>
        </p:txBody>
      </p:sp>
      <p:sp>
        <p:nvSpPr>
          <p:cNvPr id="3" name="Footer Placeholder 2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14178747" y="28060643"/>
            <a:ext cx="14446270" cy="16118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Slide Number Placeholder 3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30230157" y="28060643"/>
            <a:ext cx="9630847" cy="16118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C5023CD-2916-DD4B-88DE-3C97BCDC6FCA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Contenu avec légend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2948334" y="2018348"/>
            <a:ext cx="13805328" cy="7064216"/>
          </a:xfrm>
          <a:prstGeom prst="rect">
            <a:avLst/>
          </a:prstGeom>
        </p:spPr>
        <p:txBody>
          <a:bodyPr anchor="b"/>
          <a:lstStyle>
            <a:lvl1pPr>
              <a:defRPr sz="1415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18197174" y="4359077"/>
            <a:ext cx="21669405" cy="21515024"/>
          </a:xfrm>
          <a:prstGeom prst="rect">
            <a:avLst/>
          </a:prstGeom>
        </p:spPr>
        <p:txBody>
          <a:bodyPr/>
          <a:lstStyle>
            <a:lvl1pPr>
              <a:defRPr sz="14150"/>
            </a:lvl1pPr>
            <a:lvl2pPr>
              <a:defRPr sz="12350"/>
            </a:lvl2pPr>
            <a:lvl3pPr>
              <a:defRPr sz="10600"/>
            </a:lvl3pPr>
            <a:lvl4pPr>
              <a:defRPr sz="8850"/>
            </a:lvl4pPr>
            <a:lvl5pPr>
              <a:defRPr sz="8850"/>
            </a:lvl5pPr>
            <a:lvl6pPr>
              <a:defRPr sz="8850"/>
            </a:lvl6pPr>
            <a:lvl7pPr>
              <a:defRPr sz="8850"/>
            </a:lvl7pPr>
            <a:lvl8pPr>
              <a:defRPr sz="8850"/>
            </a:lvl8pPr>
            <a:lvl9pPr>
              <a:defRPr sz="885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2948334" y="9082564"/>
            <a:ext cx="13805328" cy="168265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50"/>
            </a:lvl1pPr>
            <a:lvl2pPr marL="2018355" indent="0">
              <a:buNone/>
              <a:defRPr sz="6200"/>
            </a:lvl2pPr>
            <a:lvl3pPr marL="4036710" indent="0">
              <a:buNone/>
              <a:defRPr sz="5300"/>
            </a:lvl3pPr>
            <a:lvl4pPr marL="6055065" indent="0">
              <a:buNone/>
              <a:defRPr sz="4400"/>
            </a:lvl4pPr>
            <a:lvl5pPr marL="8073420" indent="0">
              <a:buNone/>
              <a:defRPr sz="4400"/>
            </a:lvl5pPr>
            <a:lvl6pPr marL="10091776" indent="0">
              <a:buNone/>
              <a:defRPr sz="4400"/>
            </a:lvl6pPr>
            <a:lvl7pPr marL="12110131" indent="0">
              <a:buNone/>
              <a:defRPr sz="4400"/>
            </a:lvl7pPr>
            <a:lvl8pPr marL="14128486" indent="0">
              <a:buNone/>
              <a:defRPr sz="4400"/>
            </a:lvl8pPr>
            <a:lvl9pPr marL="16146841" indent="0">
              <a:buNone/>
              <a:defRPr sz="44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5" name="Date Placeholder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2942759" y="28060643"/>
            <a:ext cx="9630847" cy="16118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E135D55-8D99-4742-920B-3A07ABA60682}" type="datetimeFigureOut">
              <a:rPr lang="fr-FR"/>
              <a:t/>
            </a:fld>
            <a:endParaRPr lang="fr-FR"/>
          </a:p>
        </p:txBody>
      </p:sp>
      <p:sp>
        <p:nvSpPr>
          <p:cNvPr id="6" name="Footer Placehold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14178747" y="28060643"/>
            <a:ext cx="14446270" cy="16118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30230157" y="28060643"/>
            <a:ext cx="9630847" cy="16118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C5023CD-2916-DD4B-88DE-3C97BCDC6FCA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Image avec légend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2948334" y="2018348"/>
            <a:ext cx="13805328" cy="7064216"/>
          </a:xfrm>
          <a:prstGeom prst="rect">
            <a:avLst/>
          </a:prstGeom>
        </p:spPr>
        <p:txBody>
          <a:bodyPr anchor="b"/>
          <a:lstStyle>
            <a:lvl1pPr>
              <a:defRPr sz="1415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 hidden="0"/>
          <p:cNvSpPr>
            <a:spLocks noChangeAspect="1" noGrp="1"/>
          </p:cNvSpPr>
          <p:nvPr isPhoto="0" userDrawn="0">
            <p:ph type="pic" idx="1" hasCustomPrompt="0"/>
          </p:nvPr>
        </p:nvSpPr>
        <p:spPr bwMode="auto">
          <a:xfrm>
            <a:off x="18197174" y="4359077"/>
            <a:ext cx="21669405" cy="2151502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4150"/>
            </a:lvl1pPr>
            <a:lvl2pPr marL="2018355" indent="0">
              <a:buNone/>
              <a:defRPr sz="12350"/>
            </a:lvl2pPr>
            <a:lvl3pPr marL="4036710" indent="0">
              <a:buNone/>
              <a:defRPr sz="10600"/>
            </a:lvl3pPr>
            <a:lvl4pPr marL="6055065" indent="0">
              <a:buNone/>
              <a:defRPr sz="8850"/>
            </a:lvl4pPr>
            <a:lvl5pPr marL="8073420" indent="0">
              <a:buNone/>
              <a:defRPr sz="8850"/>
            </a:lvl5pPr>
            <a:lvl6pPr marL="10091776" indent="0">
              <a:buNone/>
              <a:defRPr sz="8850"/>
            </a:lvl6pPr>
            <a:lvl7pPr marL="12110131" indent="0">
              <a:buNone/>
              <a:defRPr sz="8850"/>
            </a:lvl7pPr>
            <a:lvl8pPr marL="14128486" indent="0">
              <a:buNone/>
              <a:defRPr sz="8850"/>
            </a:lvl8pPr>
            <a:lvl9pPr marL="16146841" indent="0">
              <a:buNone/>
              <a:defRPr sz="8850"/>
            </a:lvl9pPr>
          </a:lstStyle>
          <a:p>
            <a:pPr>
              <a:defRPr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2948334" y="9082564"/>
            <a:ext cx="13805328" cy="168265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50"/>
            </a:lvl1pPr>
            <a:lvl2pPr marL="2018355" indent="0">
              <a:buNone/>
              <a:defRPr sz="6200"/>
            </a:lvl2pPr>
            <a:lvl3pPr marL="4036710" indent="0">
              <a:buNone/>
              <a:defRPr sz="5300"/>
            </a:lvl3pPr>
            <a:lvl4pPr marL="6055065" indent="0">
              <a:buNone/>
              <a:defRPr sz="4400"/>
            </a:lvl4pPr>
            <a:lvl5pPr marL="8073420" indent="0">
              <a:buNone/>
              <a:defRPr sz="4400"/>
            </a:lvl5pPr>
            <a:lvl6pPr marL="10091776" indent="0">
              <a:buNone/>
              <a:defRPr sz="4400"/>
            </a:lvl6pPr>
            <a:lvl7pPr marL="12110131" indent="0">
              <a:buNone/>
              <a:defRPr sz="4400"/>
            </a:lvl7pPr>
            <a:lvl8pPr marL="14128486" indent="0">
              <a:buNone/>
              <a:defRPr sz="4400"/>
            </a:lvl8pPr>
            <a:lvl9pPr marL="16146841" indent="0">
              <a:buNone/>
              <a:defRPr sz="44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5" name="Date Placeholder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2942759" y="28060643"/>
            <a:ext cx="9630847" cy="16118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E135D55-8D99-4742-920B-3A07ABA60682}" type="datetimeFigureOut">
              <a:rPr lang="fr-FR"/>
              <a:t/>
            </a:fld>
            <a:endParaRPr lang="fr-FR"/>
          </a:p>
        </p:txBody>
      </p:sp>
      <p:sp>
        <p:nvSpPr>
          <p:cNvPr id="6" name="Footer Placehold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14178747" y="28060643"/>
            <a:ext cx="14446270" cy="16118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30230157" y="28060643"/>
            <a:ext cx="9630847" cy="16118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C5023CD-2916-DD4B-88DE-3C97BCDC6FCA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5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Rectangle 6" hidden="0"/>
          <p:cNvSpPr/>
          <p:nvPr isPhoto="0" userDrawn="1"/>
        </p:nvSpPr>
        <p:spPr bwMode="auto">
          <a:xfrm>
            <a:off x="-48127" y="1"/>
            <a:ext cx="42851889" cy="4873426"/>
          </a:xfrm>
          <a:prstGeom prst="rect">
            <a:avLst/>
          </a:prstGeom>
          <a:solidFill>
            <a:srgbClr val="001A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sz="8200"/>
          </a:p>
        </p:txBody>
      </p:sp>
      <p:sp>
        <p:nvSpPr>
          <p:cNvPr id="8" name="Rectangle 7" hidden="0"/>
          <p:cNvSpPr/>
          <p:nvPr isPhoto="0" userDrawn="1"/>
        </p:nvSpPr>
        <p:spPr bwMode="auto">
          <a:xfrm>
            <a:off x="24891640" y="4574866"/>
            <a:ext cx="17901918" cy="597121"/>
          </a:xfrm>
          <a:prstGeom prst="rect">
            <a:avLst/>
          </a:prstGeom>
          <a:solidFill>
            <a:srgbClr val="FF2E45"/>
          </a:solidFill>
          <a:ln>
            <a:noFill/>
          </a:ln>
          <a:effectLst>
            <a:outerShdw blurRad="50800" dist="38100" dir="2700000" rotWithShape="0" algn="tl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sz="8200"/>
          </a:p>
        </p:txBody>
      </p:sp>
      <p:pic>
        <p:nvPicPr>
          <p:cNvPr id="9" name="Image 8" hidden="0"/>
          <p:cNvPicPr>
            <a:picLocks noChangeAspect="1"/>
          </p:cNvPicPr>
          <p:nvPr isPhoto="0" userDrawn="1"/>
        </p:nvPicPr>
        <p:blipFill>
          <a:blip r:embed="rId13"/>
          <a:stretch/>
        </p:blipFill>
        <p:spPr bwMode="auto">
          <a:xfrm>
            <a:off x="597715" y="874827"/>
            <a:ext cx="5418075" cy="3123773"/>
          </a:xfrm>
          <a:prstGeom prst="rect">
            <a:avLst/>
          </a:prstGeom>
        </p:spPr>
      </p:pic>
      <p:sp>
        <p:nvSpPr>
          <p:cNvPr id="10" name="Rectangle 9" hidden="0"/>
          <p:cNvSpPr/>
          <p:nvPr isPhoto="0" userDrawn="1"/>
        </p:nvSpPr>
        <p:spPr bwMode="auto">
          <a:xfrm>
            <a:off x="0" y="28115211"/>
            <a:ext cx="42793558" cy="2160001"/>
          </a:xfrm>
          <a:prstGeom prst="rect">
            <a:avLst/>
          </a:prstGeom>
          <a:solidFill>
            <a:srgbClr val="001A3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l" defTabSz="208790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sz="900">
                <a:solidFill>
                  <a:srgbClr val="00BAD7"/>
                </a:solidFill>
                <a:latin typeface="Avenir Light"/>
                <a:cs typeface="Avenir Light"/>
              </a:rPr>
              <a:t>	</a:t>
            </a:r>
            <a:endParaRPr lang="fr-FR" sz="900">
              <a:latin typeface="Avenir Light"/>
              <a:cs typeface="Avenir Light"/>
            </a:endParaRPr>
          </a:p>
        </p:txBody>
      </p:sp>
      <p:pic>
        <p:nvPicPr>
          <p:cNvPr id="11" name="Image 10" hidden="0"/>
          <p:cNvPicPr>
            <a:picLocks noChangeAspect="1"/>
          </p:cNvPicPr>
          <p:nvPr isPhoto="0" userDrawn="1"/>
        </p:nvPicPr>
        <p:blipFill>
          <a:blip r:embed="rId14"/>
          <a:stretch/>
        </p:blipFill>
        <p:spPr bwMode="auto">
          <a:xfrm>
            <a:off x="408864" y="28366577"/>
            <a:ext cx="1623067" cy="1623066"/>
          </a:xfrm>
          <a:prstGeom prst="rect">
            <a:avLst/>
          </a:prstGeom>
        </p:spPr>
      </p:pic>
      <p:pic>
        <p:nvPicPr>
          <p:cNvPr id="12" name="Image 11" descr="Logo UTFTMP_ verticale.png" hidden="0"/>
          <p:cNvPicPr>
            <a:picLocks noChangeAspect="1"/>
          </p:cNvPicPr>
          <p:nvPr isPhoto="0" userDrawn="1"/>
        </p:nvPicPr>
        <p:blipFill>
          <a:blip r:embed="rId15"/>
          <a:stretch/>
        </p:blipFill>
        <p:spPr bwMode="auto">
          <a:xfrm>
            <a:off x="40730429" y="28287676"/>
            <a:ext cx="1500387" cy="1815070"/>
          </a:xfrm>
          <a:prstGeom prst="rect">
            <a:avLst/>
          </a:prstGeom>
        </p:spPr>
      </p:pic>
      <p:sp>
        <p:nvSpPr>
          <p:cNvPr id="13" name="ZoneTexte 12" hidden="0"/>
          <p:cNvSpPr txBox="1"/>
          <p:nvPr isPhoto="0" userDrawn="1"/>
        </p:nvSpPr>
        <p:spPr bwMode="auto">
          <a:xfrm>
            <a:off x="32956276" y="28502715"/>
            <a:ext cx="75942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fr-FR" sz="2800" b="0" i="0">
                <a:solidFill>
                  <a:schemeClr val="bg1"/>
                </a:solidFill>
                <a:latin typeface="HelveticaNeue LightCond"/>
                <a:cs typeface="HelveticaNeue LightCond"/>
              </a:rPr>
              <a:t>Laboratoire conventionné </a:t>
            </a:r>
            <a:endParaRPr/>
          </a:p>
          <a:p>
            <a:pPr algn="r">
              <a:defRPr/>
            </a:pPr>
            <a:r>
              <a:rPr lang="fr-FR" sz="2800" b="0" i="0">
                <a:solidFill>
                  <a:schemeClr val="bg1"/>
                </a:solidFill>
                <a:latin typeface="HelveticaNeue LightCond"/>
                <a:cs typeface="HelveticaNeue LightCond"/>
              </a:rPr>
              <a:t>avec l’Université Fédérale </a:t>
            </a:r>
            <a:endParaRPr/>
          </a:p>
          <a:p>
            <a:pPr algn="r">
              <a:defRPr/>
            </a:pPr>
            <a:r>
              <a:rPr lang="fr-FR" sz="2800" b="0" i="0">
                <a:solidFill>
                  <a:schemeClr val="bg1"/>
                </a:solidFill>
                <a:latin typeface="HelveticaNeue LightCond"/>
                <a:cs typeface="HelveticaNeue LightCond"/>
              </a:rPr>
              <a:t>Toulouse Midi-Pyrénées</a:t>
            </a:r>
            <a:endParaRPr/>
          </a:p>
        </p:txBody>
      </p:sp>
      <p:sp>
        <p:nvSpPr>
          <p:cNvPr id="14" name="ZoneTexte 13" hidden="0"/>
          <p:cNvSpPr txBox="1"/>
          <p:nvPr isPhoto="0" userDrawn="1"/>
        </p:nvSpPr>
        <p:spPr bwMode="auto">
          <a:xfrm>
            <a:off x="2594673" y="28718159"/>
            <a:ext cx="11554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defRPr/>
            </a:pPr>
            <a:r>
              <a:rPr lang="fr-FR" sz="2800" b="0" i="0">
                <a:solidFill>
                  <a:srgbClr val="62C4DD"/>
                </a:solidFill>
                <a:latin typeface="HelveticaNeue LightCond"/>
                <a:cs typeface="HelveticaNeue LightCond"/>
              </a:rPr>
              <a:t>LAAS-CNRS</a:t>
            </a:r>
            <a:endParaRPr/>
          </a:p>
          <a:p>
            <a:pPr algn="l">
              <a:defRPr/>
            </a:pPr>
            <a:r>
              <a:rPr lang="fr-FR" sz="2800" b="0" i="0">
                <a:solidFill>
                  <a:srgbClr val="62C4DD"/>
                </a:solidFill>
                <a:latin typeface="HelveticaNeue LightCond"/>
                <a:cs typeface="HelveticaNeue LightCond"/>
              </a:rPr>
              <a:t>/ </a:t>
            </a:r>
            <a:r>
              <a:rPr lang="fr-FR" sz="2800" b="0" i="0">
                <a:solidFill>
                  <a:schemeClr val="bg1"/>
                </a:solidFill>
                <a:latin typeface="HelveticaNeue LightCond"/>
                <a:cs typeface="HelveticaNeue LightCond"/>
              </a:rPr>
              <a:t>Laboratoire d’analyse et d’architecture des systèmes du CNRS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036710">
        <a:lnSpc>
          <a:spcPct val="90000"/>
        </a:lnSpc>
        <a:spcBef>
          <a:spcPts val="0"/>
        </a:spcBef>
        <a:buNone/>
        <a:defRPr sz="19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9178" indent="-1009178" algn="l" defTabSz="4036710">
        <a:lnSpc>
          <a:spcPct val="90000"/>
        </a:lnSpc>
        <a:spcBef>
          <a:spcPts val="4415"/>
        </a:spcBef>
        <a:buFont typeface="Arial"/>
        <a:buChar char="•"/>
        <a:defRPr sz="12350">
          <a:solidFill>
            <a:schemeClr val="tx1"/>
          </a:solidFill>
          <a:latin typeface="+mn-lt"/>
          <a:ea typeface="+mn-ea"/>
          <a:cs typeface="+mn-cs"/>
        </a:defRPr>
      </a:lvl1pPr>
      <a:lvl2pPr marL="3027533" indent="-1009178" algn="l" defTabSz="4036710">
        <a:lnSpc>
          <a:spcPct val="90000"/>
        </a:lnSpc>
        <a:spcBef>
          <a:spcPts val="2207"/>
        </a:spcBef>
        <a:buFont typeface="Arial"/>
        <a:buChar char="•"/>
        <a:defRPr sz="10600">
          <a:solidFill>
            <a:schemeClr val="tx1"/>
          </a:solidFill>
          <a:latin typeface="+mn-lt"/>
          <a:ea typeface="+mn-ea"/>
          <a:cs typeface="+mn-cs"/>
        </a:defRPr>
      </a:lvl2pPr>
      <a:lvl3pPr marL="5045888" indent="-1009178" algn="l" defTabSz="4036710">
        <a:lnSpc>
          <a:spcPct val="90000"/>
        </a:lnSpc>
        <a:spcBef>
          <a:spcPts val="2207"/>
        </a:spcBef>
        <a:buFont typeface="Arial"/>
        <a:buChar char="•"/>
        <a:defRPr sz="8850">
          <a:solidFill>
            <a:schemeClr val="tx1"/>
          </a:solidFill>
          <a:latin typeface="+mn-lt"/>
          <a:ea typeface="+mn-ea"/>
          <a:cs typeface="+mn-cs"/>
        </a:defRPr>
      </a:lvl3pPr>
      <a:lvl4pPr marL="7064243" indent="-1009178" algn="l" defTabSz="4036710">
        <a:lnSpc>
          <a:spcPct val="90000"/>
        </a:lnSpc>
        <a:spcBef>
          <a:spcPts val="2207"/>
        </a:spcBef>
        <a:buFont typeface="Arial"/>
        <a:buChar char="•"/>
        <a:defRPr sz="7950">
          <a:solidFill>
            <a:schemeClr val="tx1"/>
          </a:solidFill>
          <a:latin typeface="+mn-lt"/>
          <a:ea typeface="+mn-ea"/>
          <a:cs typeface="+mn-cs"/>
        </a:defRPr>
      </a:lvl4pPr>
      <a:lvl5pPr marL="9082598" indent="-1009178" algn="l" defTabSz="4036710">
        <a:lnSpc>
          <a:spcPct val="90000"/>
        </a:lnSpc>
        <a:spcBef>
          <a:spcPts val="2207"/>
        </a:spcBef>
        <a:buFont typeface="Arial"/>
        <a:buChar char="•"/>
        <a:defRPr sz="7950">
          <a:solidFill>
            <a:schemeClr val="tx1"/>
          </a:solidFill>
          <a:latin typeface="+mn-lt"/>
          <a:ea typeface="+mn-ea"/>
          <a:cs typeface="+mn-cs"/>
        </a:defRPr>
      </a:lvl5pPr>
      <a:lvl6pPr marL="11100953" indent="-1009178" algn="l" defTabSz="4036710">
        <a:lnSpc>
          <a:spcPct val="90000"/>
        </a:lnSpc>
        <a:spcBef>
          <a:spcPts val="2207"/>
        </a:spcBef>
        <a:buFont typeface="Arial"/>
        <a:buChar char="•"/>
        <a:defRPr sz="7950">
          <a:solidFill>
            <a:schemeClr val="tx1"/>
          </a:solidFill>
          <a:latin typeface="+mn-lt"/>
          <a:ea typeface="+mn-ea"/>
          <a:cs typeface="+mn-cs"/>
        </a:defRPr>
      </a:lvl6pPr>
      <a:lvl7pPr marL="13119308" indent="-1009178" algn="l" defTabSz="4036710">
        <a:lnSpc>
          <a:spcPct val="90000"/>
        </a:lnSpc>
        <a:spcBef>
          <a:spcPts val="2207"/>
        </a:spcBef>
        <a:buFont typeface="Arial"/>
        <a:buChar char="•"/>
        <a:defRPr sz="7950">
          <a:solidFill>
            <a:schemeClr val="tx1"/>
          </a:solidFill>
          <a:latin typeface="+mn-lt"/>
          <a:ea typeface="+mn-ea"/>
          <a:cs typeface="+mn-cs"/>
        </a:defRPr>
      </a:lvl7pPr>
      <a:lvl8pPr marL="15137663" indent="-1009178" algn="l" defTabSz="4036710">
        <a:lnSpc>
          <a:spcPct val="90000"/>
        </a:lnSpc>
        <a:spcBef>
          <a:spcPts val="2207"/>
        </a:spcBef>
        <a:buFont typeface="Arial"/>
        <a:buChar char="•"/>
        <a:defRPr sz="7950">
          <a:solidFill>
            <a:schemeClr val="tx1"/>
          </a:solidFill>
          <a:latin typeface="+mn-lt"/>
          <a:ea typeface="+mn-ea"/>
          <a:cs typeface="+mn-cs"/>
        </a:defRPr>
      </a:lvl8pPr>
      <a:lvl9pPr marL="17156019" indent="-1009178" algn="l" defTabSz="4036710">
        <a:lnSpc>
          <a:spcPct val="90000"/>
        </a:lnSpc>
        <a:spcBef>
          <a:spcPts val="2207"/>
        </a:spcBef>
        <a:buFont typeface="Arial"/>
        <a:buChar char="•"/>
        <a:defRPr sz="79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36710">
        <a:defRPr sz="7950">
          <a:solidFill>
            <a:schemeClr val="tx1"/>
          </a:solidFill>
          <a:latin typeface="+mn-lt"/>
          <a:ea typeface="+mn-ea"/>
          <a:cs typeface="+mn-cs"/>
        </a:defRPr>
      </a:lvl1pPr>
      <a:lvl2pPr marL="2018355" algn="l" defTabSz="4036710">
        <a:defRPr sz="7950">
          <a:solidFill>
            <a:schemeClr val="tx1"/>
          </a:solidFill>
          <a:latin typeface="+mn-lt"/>
          <a:ea typeface="+mn-ea"/>
          <a:cs typeface="+mn-cs"/>
        </a:defRPr>
      </a:lvl2pPr>
      <a:lvl3pPr marL="4036710" algn="l" defTabSz="4036710">
        <a:defRPr sz="7950">
          <a:solidFill>
            <a:schemeClr val="tx1"/>
          </a:solidFill>
          <a:latin typeface="+mn-lt"/>
          <a:ea typeface="+mn-ea"/>
          <a:cs typeface="+mn-cs"/>
        </a:defRPr>
      </a:lvl3pPr>
      <a:lvl4pPr marL="6055065" algn="l" defTabSz="4036710">
        <a:defRPr sz="7950">
          <a:solidFill>
            <a:schemeClr val="tx1"/>
          </a:solidFill>
          <a:latin typeface="+mn-lt"/>
          <a:ea typeface="+mn-ea"/>
          <a:cs typeface="+mn-cs"/>
        </a:defRPr>
      </a:lvl4pPr>
      <a:lvl5pPr marL="8073420" algn="l" defTabSz="4036710">
        <a:defRPr sz="7950">
          <a:solidFill>
            <a:schemeClr val="tx1"/>
          </a:solidFill>
          <a:latin typeface="+mn-lt"/>
          <a:ea typeface="+mn-ea"/>
          <a:cs typeface="+mn-cs"/>
        </a:defRPr>
      </a:lvl5pPr>
      <a:lvl6pPr marL="10091776" algn="l" defTabSz="4036710">
        <a:defRPr sz="7950">
          <a:solidFill>
            <a:schemeClr val="tx1"/>
          </a:solidFill>
          <a:latin typeface="+mn-lt"/>
          <a:ea typeface="+mn-ea"/>
          <a:cs typeface="+mn-cs"/>
        </a:defRPr>
      </a:lvl6pPr>
      <a:lvl7pPr marL="12110131" algn="l" defTabSz="4036710">
        <a:defRPr sz="7950">
          <a:solidFill>
            <a:schemeClr val="tx1"/>
          </a:solidFill>
          <a:latin typeface="+mn-lt"/>
          <a:ea typeface="+mn-ea"/>
          <a:cs typeface="+mn-cs"/>
        </a:defRPr>
      </a:lvl7pPr>
      <a:lvl8pPr marL="14128486" algn="l" defTabSz="4036710">
        <a:defRPr sz="7950">
          <a:solidFill>
            <a:schemeClr val="tx1"/>
          </a:solidFill>
          <a:latin typeface="+mn-lt"/>
          <a:ea typeface="+mn-ea"/>
          <a:cs typeface="+mn-cs"/>
        </a:defRPr>
      </a:lvl8pPr>
      <a:lvl9pPr marL="16146841" algn="l" defTabSz="4036710">
        <a:defRPr sz="79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jp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19.png"/><Relationship Id="rId18" Type="http://schemas.openxmlformats.org/officeDocument/2006/relationships/image" Target="../media/image20.png"/><Relationship Id="rId19" Type="http://schemas.openxmlformats.org/officeDocument/2006/relationships/image" Target="../media/image21.png"/><Relationship Id="rId20" Type="http://schemas.openxmlformats.org/officeDocument/2006/relationships/hyperlink" Target="https://labos1point5.org/travels-simulator" TargetMode="External"/><Relationship Id="rId21" Type="http://schemas.openxmlformats.org/officeDocument/2006/relationships/image" Target="../media/image22.png"/><Relationship Id="rId22" Type="http://schemas.openxmlformats.org/officeDocument/2006/relationships/image" Target="../media/image23.png"/><Relationship Id="rId23" Type="http://schemas.openxmlformats.org/officeDocument/2006/relationships/image" Target="../media/image24.png"/><Relationship Id="rId24" Type="http://schemas.openxmlformats.org/officeDocument/2006/relationships/image" Target="../media/image25.png"/><Relationship Id="rId25" Type="http://schemas.openxmlformats.org/officeDocument/2006/relationships/image" Target="../media/image26.png"/><Relationship Id="rId26" Type="http://schemas.openxmlformats.org/officeDocument/2006/relationships/image" Target="../media/image27.png"/><Relationship Id="rId27" Type="http://schemas.openxmlformats.org/officeDocument/2006/relationships/image" Target="../media/image28.png"/><Relationship Id="rId28" Type="http://schemas.openxmlformats.org/officeDocument/2006/relationships/image" Target="../media/image29.png"/><Relationship Id="rId2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bg1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ZoneTexte 3" hidden="0"/>
          <p:cNvSpPr txBox="1"/>
          <p:nvPr isPhoto="0" userDrawn="0"/>
        </p:nvSpPr>
        <p:spPr bwMode="auto">
          <a:xfrm>
            <a:off x="6979336" y="607198"/>
            <a:ext cx="3139440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8000" b="1" spc="300">
                <a:solidFill>
                  <a:schemeClr val="bg1"/>
                </a:solidFill>
                <a:latin typeface="Arial"/>
                <a:cs typeface="Arial"/>
              </a:rPr>
              <a:t>Synthèse bilans GES* 2019, 2020, 2021 du LAAS-CNRS</a:t>
            </a:r>
            <a:endParaRPr lang="fr-FR" sz="9600" spc="300"/>
          </a:p>
          <a:p>
            <a:pPr algn="ctr">
              <a:defRPr/>
            </a:pPr>
            <a:r>
              <a:rPr lang="fr-FR" sz="6600" i="1">
                <a:solidFill>
                  <a:schemeClr val="bg1"/>
                </a:solidFill>
                <a:latin typeface="Arial"/>
                <a:ea typeface="Arial"/>
                <a:cs typeface="Arial"/>
              </a:rPr>
              <a:t>* Gaz à effet de serre</a:t>
            </a:r>
            <a:endParaRPr/>
          </a:p>
          <a:p>
            <a:pPr algn="ctr">
              <a:defRPr/>
            </a:pPr>
            <a:r>
              <a:rPr lang="fr-FR" sz="6600" b="1">
                <a:solidFill>
                  <a:schemeClr val="bg1"/>
                </a:solidFill>
                <a:latin typeface="Arial"/>
                <a:cs typeface="Arial"/>
              </a:rPr>
              <a:t>Périmètre : site du LAAS-CNRS</a:t>
            </a:r>
            <a:endParaRPr lang="fr-FR" sz="6600">
              <a:latin typeface="Arial"/>
              <a:ea typeface="Arial"/>
              <a:cs typeface="Arial"/>
            </a:endParaRPr>
          </a:p>
          <a:p>
            <a:pPr algn="ctr">
              <a:defRPr/>
            </a:pPr>
            <a:endParaRPr lang="fr-FR" sz="660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2" name="Image 21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36522136" y="2402297"/>
            <a:ext cx="3333064" cy="1759937"/>
          </a:xfrm>
          <a:prstGeom prst="rect">
            <a:avLst/>
          </a:prstGeom>
        </p:spPr>
      </p:pic>
      <p:pic>
        <p:nvPicPr>
          <p:cNvPr id="8" name="Image 7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40223281" y="1937667"/>
            <a:ext cx="2232000" cy="2232000"/>
          </a:xfrm>
          <a:prstGeom prst="rect">
            <a:avLst/>
          </a:prstGeom>
        </p:spPr>
      </p:pic>
      <p:pic>
        <p:nvPicPr>
          <p:cNvPr id="14" name="Image 13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>
            <a:off x="15031127" y="12544607"/>
            <a:ext cx="12832182" cy="7920000"/>
          </a:xfrm>
          <a:prstGeom prst="rect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</p:pic>
      <p:sp>
        <p:nvSpPr>
          <p:cNvPr id="7" name="Rectangle : coins arrondis 6" hidden="0"/>
          <p:cNvSpPr/>
          <p:nvPr isPhoto="0" userDrawn="0"/>
        </p:nvSpPr>
        <p:spPr bwMode="auto">
          <a:xfrm>
            <a:off x="21761921" y="5657599"/>
            <a:ext cx="19878322" cy="6238639"/>
          </a:xfrm>
          <a:prstGeom prst="roundRect">
            <a:avLst>
              <a:gd name="adj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fr-FR" sz="9600"/>
          </a:p>
        </p:txBody>
      </p:sp>
      <p:pic>
        <p:nvPicPr>
          <p:cNvPr id="32" name="Image 31" hidden="0"/>
          <p:cNvPicPr>
            <a:picLocks noChangeAspect="1"/>
          </p:cNvPicPr>
          <p:nvPr isPhoto="0" userDrawn="0"/>
        </p:nvPicPr>
        <p:blipFill>
          <a:blip r:embed="rId5"/>
          <a:stretch/>
        </p:blipFill>
        <p:spPr bwMode="auto">
          <a:xfrm>
            <a:off x="37119377" y="7018586"/>
            <a:ext cx="4229395" cy="4305600"/>
          </a:xfrm>
          <a:prstGeom prst="rect">
            <a:avLst/>
          </a:prstGeom>
        </p:spPr>
      </p:pic>
      <p:pic>
        <p:nvPicPr>
          <p:cNvPr id="10" name="Image 9" hidden="0"/>
          <p:cNvPicPr>
            <a:picLocks noChangeAspect="1"/>
          </p:cNvPicPr>
          <p:nvPr isPhoto="0" userDrawn="0"/>
        </p:nvPicPr>
        <p:blipFill>
          <a:blip r:embed="rId6"/>
          <a:stretch/>
        </p:blipFill>
        <p:spPr bwMode="auto">
          <a:xfrm>
            <a:off x="22121961" y="7615886"/>
            <a:ext cx="5493897" cy="3708000"/>
          </a:xfrm>
          <a:prstGeom prst="rect">
            <a:avLst/>
          </a:prstGeom>
        </p:spPr>
      </p:pic>
      <p:sp>
        <p:nvSpPr>
          <p:cNvPr id="50" name="Rectangle 49" hidden="0"/>
          <p:cNvSpPr/>
          <p:nvPr isPhoto="0" userDrawn="0"/>
        </p:nvSpPr>
        <p:spPr bwMode="auto">
          <a:xfrm>
            <a:off x="22217161" y="6054500"/>
            <a:ext cx="8998127" cy="914400"/>
          </a:xfrm>
          <a:prstGeom prst="rect">
            <a:avLst/>
          </a:prstGeom>
          <a:solidFill>
            <a:srgbClr val="FFDE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4400">
                <a:solidFill>
                  <a:schemeClr val="tx1"/>
                </a:solidFill>
              </a:rPr>
              <a:t>DÉPLACEMENTS DOMICILE TRAVAIL</a:t>
            </a:r>
            <a:endParaRPr/>
          </a:p>
        </p:txBody>
      </p:sp>
      <p:grpSp>
        <p:nvGrpSpPr>
          <p:cNvPr id="1027" name="Groupe 1026" hidden="0"/>
          <p:cNvGrpSpPr/>
          <p:nvPr isPhoto="0" userDrawn="0"/>
        </p:nvGrpSpPr>
        <p:grpSpPr bwMode="auto">
          <a:xfrm>
            <a:off x="1224883" y="12630769"/>
            <a:ext cx="12832182" cy="6572472"/>
            <a:chOff x="1506380" y="12408713"/>
            <a:chExt cx="12832182" cy="6572472"/>
          </a:xfrm>
        </p:grpSpPr>
        <p:sp>
          <p:nvSpPr>
            <p:cNvPr id="13" name="Rectangle : coins arrondis 12" hidden="0"/>
            <p:cNvSpPr/>
            <p:nvPr isPhoto="0" userDrawn="0"/>
          </p:nvSpPr>
          <p:spPr bwMode="auto">
            <a:xfrm>
              <a:off x="1506380" y="12408713"/>
              <a:ext cx="12832182" cy="6572472"/>
            </a:xfrm>
            <a:prstGeom prst="roundRect">
              <a:avLst>
                <a:gd name="adj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 sz="5400">
                <a:solidFill>
                  <a:schemeClr val="tx1"/>
                </a:solidFill>
              </a:endParaRPr>
            </a:p>
          </p:txBody>
        </p:sp>
        <p:grpSp>
          <p:nvGrpSpPr>
            <p:cNvPr id="63" name="Groupe 62" hidden="0"/>
            <p:cNvGrpSpPr/>
            <p:nvPr isPhoto="0" userDrawn="0"/>
          </p:nvGrpSpPr>
          <p:grpSpPr bwMode="auto">
            <a:xfrm>
              <a:off x="2302981" y="13022231"/>
              <a:ext cx="11122910" cy="5391949"/>
              <a:chOff x="2315370" y="12302338"/>
              <a:chExt cx="11122910" cy="5391949"/>
            </a:xfrm>
          </p:grpSpPr>
          <p:pic>
            <p:nvPicPr>
              <p:cNvPr id="30" name="Image 29" hidden="0"/>
              <p:cNvPicPr>
                <a:picLocks noChangeAspect="1"/>
              </p:cNvPicPr>
              <p:nvPr isPhoto="0" userDrawn="0"/>
            </p:nvPicPr>
            <p:blipFill>
              <a:blip r:embed="rId7"/>
              <a:stretch/>
            </p:blipFill>
            <p:spPr bwMode="auto">
              <a:xfrm>
                <a:off x="2315370" y="13752287"/>
                <a:ext cx="5413438" cy="3942000"/>
              </a:xfrm>
              <a:prstGeom prst="rect">
                <a:avLst/>
              </a:prstGeom>
            </p:spPr>
          </p:pic>
          <p:pic>
            <p:nvPicPr>
              <p:cNvPr id="34" name="Image 33" hidden="0"/>
              <p:cNvPicPr>
                <a:picLocks noChangeAspect="1"/>
              </p:cNvPicPr>
              <p:nvPr isPhoto="0" userDrawn="0"/>
            </p:nvPicPr>
            <p:blipFill>
              <a:blip r:embed="rId8"/>
              <a:stretch/>
            </p:blipFill>
            <p:spPr bwMode="auto">
              <a:xfrm>
                <a:off x="2315370" y="12302338"/>
                <a:ext cx="3683000" cy="1066800"/>
              </a:xfrm>
              <a:prstGeom prst="rect">
                <a:avLst/>
              </a:prstGeom>
            </p:spPr>
          </p:pic>
          <p:pic>
            <p:nvPicPr>
              <p:cNvPr id="36" name="Image 35" hidden="0"/>
              <p:cNvPicPr>
                <a:picLocks noChangeAspect="1"/>
              </p:cNvPicPr>
              <p:nvPr isPhoto="0" userDrawn="0"/>
            </p:nvPicPr>
            <p:blipFill>
              <a:blip r:embed="rId9"/>
              <a:stretch/>
            </p:blipFill>
            <p:spPr bwMode="auto">
              <a:xfrm>
                <a:off x="8275306" y="13716843"/>
                <a:ext cx="5162974" cy="3942000"/>
              </a:xfrm>
              <a:prstGeom prst="rect">
                <a:avLst/>
              </a:prstGeom>
            </p:spPr>
          </p:pic>
          <p:sp>
            <p:nvSpPr>
              <p:cNvPr id="52" name="Rectangle 51" hidden="0"/>
              <p:cNvSpPr/>
              <p:nvPr isPhoto="0" userDrawn="0"/>
            </p:nvSpPr>
            <p:spPr bwMode="auto">
              <a:xfrm>
                <a:off x="8724532" y="12378538"/>
                <a:ext cx="4713748" cy="914400"/>
              </a:xfrm>
              <a:prstGeom prst="rect">
                <a:avLst/>
              </a:prstGeom>
              <a:solidFill>
                <a:srgbClr val="FF6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fr-FR" sz="4400">
                    <a:solidFill>
                      <a:schemeClr val="tx1"/>
                    </a:solidFill>
                  </a:rPr>
                  <a:t>GAZ - CHAUFFAGE</a:t>
                </a:r>
                <a:endParaRPr/>
              </a:p>
            </p:txBody>
          </p:sp>
        </p:grpSp>
      </p:grpSp>
      <p:grpSp>
        <p:nvGrpSpPr>
          <p:cNvPr id="1025" name="Groupe 1024" hidden="0"/>
          <p:cNvGrpSpPr/>
          <p:nvPr isPhoto="0" userDrawn="0"/>
        </p:nvGrpSpPr>
        <p:grpSpPr bwMode="auto">
          <a:xfrm>
            <a:off x="1239640" y="19986917"/>
            <a:ext cx="10141557" cy="6572472"/>
            <a:chOff x="2441762" y="19004929"/>
            <a:chExt cx="10141557" cy="6572472"/>
          </a:xfrm>
        </p:grpSpPr>
        <p:sp>
          <p:nvSpPr>
            <p:cNvPr id="12" name="Rectangle : coins arrondis 11" hidden="0"/>
            <p:cNvSpPr/>
            <p:nvPr isPhoto="0" userDrawn="0"/>
          </p:nvSpPr>
          <p:spPr bwMode="auto">
            <a:xfrm>
              <a:off x="2441762" y="19004929"/>
              <a:ext cx="10141557" cy="6572472"/>
            </a:xfrm>
            <a:prstGeom prst="roundRect">
              <a:avLst>
                <a:gd name="adj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 sz="2800">
                <a:solidFill>
                  <a:schemeClr val="tx1"/>
                </a:solidFill>
              </a:endParaRPr>
            </a:p>
          </p:txBody>
        </p:sp>
        <p:grpSp>
          <p:nvGrpSpPr>
            <p:cNvPr id="1024" name="Groupe 1023" hidden="0"/>
            <p:cNvGrpSpPr/>
            <p:nvPr isPhoto="0" userDrawn="0"/>
          </p:nvGrpSpPr>
          <p:grpSpPr bwMode="auto">
            <a:xfrm>
              <a:off x="2952644" y="19843597"/>
              <a:ext cx="9119793" cy="5473261"/>
              <a:chOff x="2866065" y="19386548"/>
              <a:chExt cx="9119793" cy="5473261"/>
            </a:xfrm>
          </p:grpSpPr>
          <p:pic>
            <p:nvPicPr>
              <p:cNvPr id="22" name="Image 21" hidden="0"/>
              <p:cNvPicPr>
                <a:picLocks noChangeAspect="1"/>
              </p:cNvPicPr>
              <p:nvPr isPhoto="0" userDrawn="0"/>
            </p:nvPicPr>
            <p:blipFill>
              <a:blip r:embed="rId10"/>
              <a:stretch/>
            </p:blipFill>
            <p:spPr bwMode="auto">
              <a:xfrm>
                <a:off x="6553921" y="20746300"/>
                <a:ext cx="3822700" cy="2755900"/>
              </a:xfrm>
              <a:prstGeom prst="rect">
                <a:avLst/>
              </a:prstGeom>
            </p:spPr>
          </p:pic>
          <p:pic>
            <p:nvPicPr>
              <p:cNvPr id="17" name="Image 16" hidden="0"/>
              <p:cNvPicPr>
                <a:picLocks noChangeAspect="1"/>
              </p:cNvPicPr>
              <p:nvPr isPhoto="0" userDrawn="0"/>
            </p:nvPicPr>
            <p:blipFill>
              <a:blip r:embed="rId11"/>
              <a:stretch/>
            </p:blipFill>
            <p:spPr bwMode="auto">
              <a:xfrm>
                <a:off x="3559727" y="22708450"/>
                <a:ext cx="2628900" cy="1587500"/>
              </a:xfrm>
              <a:prstGeom prst="rect">
                <a:avLst/>
              </a:prstGeom>
            </p:spPr>
          </p:pic>
          <p:pic>
            <p:nvPicPr>
              <p:cNvPr id="23" name="Image 22" hidden="0"/>
              <p:cNvPicPr>
                <a:picLocks noChangeAspect="1"/>
              </p:cNvPicPr>
              <p:nvPr isPhoto="0" userDrawn="0"/>
            </p:nvPicPr>
            <p:blipFill>
              <a:blip r:embed="rId12"/>
              <a:stretch/>
            </p:blipFill>
            <p:spPr bwMode="auto">
              <a:xfrm>
                <a:off x="2866065" y="19386548"/>
                <a:ext cx="3327400" cy="3035300"/>
              </a:xfrm>
              <a:prstGeom prst="rect">
                <a:avLst/>
              </a:prstGeom>
            </p:spPr>
          </p:pic>
          <p:sp>
            <p:nvSpPr>
              <p:cNvPr id="5" name="Rectangle 4" hidden="0"/>
              <p:cNvSpPr/>
              <p:nvPr isPhoto="0" userDrawn="0"/>
            </p:nvSpPr>
            <p:spPr bwMode="auto">
              <a:xfrm>
                <a:off x="6570808" y="19407354"/>
                <a:ext cx="5415050" cy="968193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fr-FR" sz="4400">
                    <a:solidFill>
                      <a:schemeClr val="bg1"/>
                    </a:solidFill>
                  </a:rPr>
                  <a:t>ACHATS NUMÉRIQUES</a:t>
                </a:r>
                <a:endParaRPr/>
              </a:p>
            </p:txBody>
          </p:sp>
          <p:grpSp>
            <p:nvGrpSpPr>
              <p:cNvPr id="55" name="Groupe 54" hidden="0"/>
              <p:cNvGrpSpPr/>
              <p:nvPr isPhoto="0" userDrawn="0"/>
            </p:nvGrpSpPr>
            <p:grpSpPr bwMode="auto">
              <a:xfrm>
                <a:off x="6654450" y="23806222"/>
                <a:ext cx="5061773" cy="1053587"/>
                <a:chOff x="5222620" y="20546461"/>
                <a:chExt cx="5061773" cy="1053587"/>
              </a:xfrm>
            </p:grpSpPr>
            <p:sp>
              <p:nvSpPr>
                <p:cNvPr id="21" name="Rectangle 20" hidden="0"/>
                <p:cNvSpPr/>
                <p:nvPr isPhoto="0" userDrawn="0"/>
              </p:nvSpPr>
              <p:spPr bwMode="auto">
                <a:xfrm>
                  <a:off x="5895761" y="20631855"/>
                  <a:ext cx="4388632" cy="96819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>
                    <a:defRPr/>
                  </a:pPr>
                  <a:r>
                    <a:rPr lang="fr-FR" sz="2400">
                      <a:solidFill>
                        <a:schemeClr val="tx1"/>
                      </a:solidFill>
                    </a:rPr>
                    <a:t>Le saviez vous ? </a:t>
                  </a:r>
                  <a:endParaRPr sz="2400"/>
                </a:p>
                <a:p>
                  <a:pPr>
                    <a:defRPr/>
                  </a:pPr>
                  <a:r>
                    <a:rPr lang="fr-FR" sz="2400">
                      <a:solidFill>
                        <a:schemeClr val="tx1"/>
                      </a:solidFill>
                    </a:rPr>
                    <a:t>Un écran  = 1,5 x  un  PC portable en e CO2</a:t>
                  </a:r>
                  <a:endParaRPr sz="2400"/>
                </a:p>
                <a:p>
                  <a:pPr>
                    <a:defRPr/>
                  </a:pPr>
                  <a:endParaRPr lang="fr-FR"/>
                </a:p>
              </p:txBody>
            </p:sp>
            <p:pic>
              <p:nvPicPr>
                <p:cNvPr id="1026" name="Picture 2" descr="Idée Png, Vecteurs, PSD et Icônes Pour Téléchargement Gratuit | Pngtree" hidden="0"/>
                <p:cNvPicPr>
                  <a:picLocks noChangeAspect="1" noChangeArrowheads="1"/>
                </p:cNvPicPr>
                <p:nvPr isPhoto="0" userDrawn="0"/>
              </p:nvPicPr>
              <p:blipFill>
                <a:blip r:embed="rId13"/>
                <a:stretch/>
              </p:blipFill>
              <p:spPr bwMode="auto">
                <a:xfrm>
                  <a:off x="5222620" y="20546461"/>
                  <a:ext cx="720000" cy="720000"/>
                </a:xfrm>
                <a:prstGeom prst="rect">
                  <a:avLst/>
                </a:prstGeom>
                <a:noFill/>
              </p:spPr>
            </p:pic>
          </p:grpSp>
        </p:grpSp>
      </p:grpSp>
      <p:grpSp>
        <p:nvGrpSpPr>
          <p:cNvPr id="62" name="Groupe 61" hidden="0"/>
          <p:cNvGrpSpPr/>
          <p:nvPr isPhoto="0" userDrawn="0"/>
        </p:nvGrpSpPr>
        <p:grpSpPr bwMode="auto">
          <a:xfrm>
            <a:off x="13488553" y="21031590"/>
            <a:ext cx="14369366" cy="6636352"/>
            <a:chOff x="12240566" y="21031592"/>
            <a:chExt cx="14369366" cy="6636352"/>
          </a:xfrm>
        </p:grpSpPr>
        <p:sp>
          <p:nvSpPr>
            <p:cNvPr id="11" name="Rectangle : coins arrondis 10" hidden="0"/>
            <p:cNvSpPr/>
            <p:nvPr isPhoto="0" userDrawn="0"/>
          </p:nvSpPr>
          <p:spPr bwMode="auto">
            <a:xfrm>
              <a:off x="12240566" y="21031592"/>
              <a:ext cx="14369366" cy="6636352"/>
            </a:xfrm>
            <a:prstGeom prst="roundRect">
              <a:avLst>
                <a:gd name="adj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 sz="5400"/>
            </a:p>
          </p:txBody>
        </p:sp>
        <p:grpSp>
          <p:nvGrpSpPr>
            <p:cNvPr id="61" name="Groupe 60" hidden="0"/>
            <p:cNvGrpSpPr/>
            <p:nvPr isPhoto="0" userDrawn="0"/>
          </p:nvGrpSpPr>
          <p:grpSpPr bwMode="auto">
            <a:xfrm>
              <a:off x="12910832" y="21592402"/>
              <a:ext cx="13115264" cy="5770705"/>
              <a:chOff x="12790123" y="21885438"/>
              <a:chExt cx="13115264" cy="5770705"/>
            </a:xfrm>
          </p:grpSpPr>
          <p:pic>
            <p:nvPicPr>
              <p:cNvPr id="19" name="Image 18" hidden="0"/>
              <p:cNvPicPr>
                <a:picLocks noChangeAspect="1"/>
              </p:cNvPicPr>
              <p:nvPr isPhoto="0" userDrawn="0"/>
            </p:nvPicPr>
            <p:blipFill>
              <a:blip r:embed="rId14"/>
              <a:stretch/>
            </p:blipFill>
            <p:spPr bwMode="auto">
              <a:xfrm>
                <a:off x="12790123" y="23379695"/>
                <a:ext cx="4006875" cy="3657403"/>
              </a:xfrm>
              <a:prstGeom prst="rect">
                <a:avLst/>
              </a:prstGeom>
            </p:spPr>
          </p:pic>
          <p:sp>
            <p:nvSpPr>
              <p:cNvPr id="57" name="Rectangle 56" hidden="0"/>
              <p:cNvSpPr/>
              <p:nvPr isPhoto="0" userDrawn="0"/>
            </p:nvSpPr>
            <p:spPr bwMode="auto">
              <a:xfrm>
                <a:off x="12790123" y="21885438"/>
                <a:ext cx="4713748" cy="914400"/>
              </a:xfrm>
              <a:prstGeom prst="rect">
                <a:avLst/>
              </a:prstGeom>
              <a:solidFill>
                <a:srgbClr val="AB3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fr-FR" sz="4400">
                    <a:solidFill>
                      <a:schemeClr val="bg1"/>
                    </a:solidFill>
                  </a:rPr>
                  <a:t>ACHATS</a:t>
                </a:r>
                <a:endParaRPr/>
              </a:p>
            </p:txBody>
          </p:sp>
          <p:sp>
            <p:nvSpPr>
              <p:cNvPr id="58" name="Rectangle 57" hidden="0"/>
              <p:cNvSpPr/>
              <p:nvPr isPhoto="0" userDrawn="0"/>
            </p:nvSpPr>
            <p:spPr bwMode="auto">
              <a:xfrm>
                <a:off x="18120986" y="26919135"/>
                <a:ext cx="7554687" cy="73700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defRPr/>
                </a:pPr>
                <a:r>
                  <a:rPr lang="fr-FR">
                    <a:solidFill>
                      <a:srgbClr val="000000"/>
                    </a:solidFill>
                    <a:latin typeface="Arial"/>
                  </a:rPr>
                  <a:t>Calcul au moyen de </a:t>
                </a:r>
                <a:r>
                  <a:rPr lang="fr-FR" b="1">
                    <a:solidFill>
                      <a:srgbClr val="000000"/>
                    </a:solidFill>
                    <a:latin typeface="Arial"/>
                  </a:rPr>
                  <a:t>facteurs d’émissions monétaires</a:t>
                </a:r>
                <a:r>
                  <a:rPr lang="fr-FR">
                    <a:solidFill>
                      <a:srgbClr val="000000"/>
                    </a:solidFill>
                    <a:latin typeface="Arial"/>
                  </a:rPr>
                  <a:t> </a:t>
                </a:r>
                <a:endParaRPr/>
              </a:p>
              <a:p>
                <a:pPr>
                  <a:defRPr/>
                </a:pPr>
                <a:r>
                  <a:rPr lang="fr-FR" sz="1800" i="1">
                    <a:solidFill>
                      <a:srgbClr val="000000"/>
                    </a:solidFill>
                    <a:latin typeface="Arial"/>
                  </a:rPr>
                  <a:t>facteur d’émission du type d’achat (code NACRES ) * montant de l’achat</a:t>
                </a:r>
                <a:endParaRPr lang="fr-FR"/>
              </a:p>
            </p:txBody>
          </p:sp>
          <p:grpSp>
            <p:nvGrpSpPr>
              <p:cNvPr id="60" name="Groupe 59" hidden="0"/>
              <p:cNvGrpSpPr/>
              <p:nvPr isPhoto="0" userDrawn="0"/>
            </p:nvGrpSpPr>
            <p:grpSpPr bwMode="auto">
              <a:xfrm>
                <a:off x="18132987" y="21931806"/>
                <a:ext cx="7772400" cy="4766788"/>
                <a:chOff x="17811710" y="21966989"/>
                <a:chExt cx="7772400" cy="4766788"/>
              </a:xfrm>
            </p:grpSpPr>
            <p:pic>
              <p:nvPicPr>
                <p:cNvPr id="15" name="Image 14" hidden="0"/>
                <p:cNvPicPr>
                  <a:picLocks noChangeAspect="1"/>
                </p:cNvPicPr>
                <p:nvPr isPhoto="0" userDrawn="0"/>
              </p:nvPicPr>
              <p:blipFill>
                <a:blip r:embed="rId15"/>
                <a:stretch/>
              </p:blipFill>
              <p:spPr bwMode="auto">
                <a:xfrm>
                  <a:off x="17811710" y="21966989"/>
                  <a:ext cx="7772400" cy="4076933"/>
                </a:xfrm>
                <a:prstGeom prst="rect">
                  <a:avLst/>
                </a:prstGeom>
              </p:spPr>
            </p:pic>
            <p:sp>
              <p:nvSpPr>
                <p:cNvPr id="59" name="Rectangle 58" hidden="0"/>
                <p:cNvSpPr/>
                <p:nvPr isPhoto="0" userDrawn="0"/>
              </p:nvSpPr>
              <p:spPr bwMode="auto">
                <a:xfrm>
                  <a:off x="17811710" y="26048065"/>
                  <a:ext cx="7772400" cy="68571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>
                    <a:defRPr/>
                  </a:pPr>
                  <a:r>
                    <a:rPr lang="fr-FR" sz="1600">
                      <a:solidFill>
                        <a:schemeClr val="tx1"/>
                      </a:solidFill>
                    </a:rPr>
                    <a:t>Vie du laboratoire : alimentation, aménagement, loisirs, bâtiment</a:t>
                  </a:r>
                  <a:endParaRPr/>
                </a:p>
                <a:p>
                  <a:pPr>
                    <a:defRPr/>
                  </a:pPr>
                  <a:r>
                    <a:rPr lang="fr-FR" sz="1600">
                      <a:solidFill>
                        <a:schemeClr val="tx1"/>
                      </a:solidFill>
                    </a:rPr>
                    <a:t>Consommables : matières premières, produits chimiques/biologiques et organismes vivants</a:t>
                  </a:r>
                  <a:endParaRPr/>
                </a:p>
              </p:txBody>
            </p:sp>
          </p:grpSp>
        </p:grpSp>
      </p:grpSp>
      <p:sp>
        <p:nvSpPr>
          <p:cNvPr id="1029" name="Rectangle 1028" hidden="0"/>
          <p:cNvSpPr/>
          <p:nvPr isPhoto="0" userDrawn="0"/>
        </p:nvSpPr>
        <p:spPr bwMode="auto">
          <a:xfrm>
            <a:off x="16639469" y="12722565"/>
            <a:ext cx="9842881" cy="7653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6600">
                <a:solidFill>
                  <a:schemeClr val="tx1"/>
                </a:solidFill>
              </a:rPr>
              <a:t>Empreinte carbone du LAAS</a:t>
            </a:r>
            <a:endParaRPr/>
          </a:p>
        </p:txBody>
      </p:sp>
      <p:sp>
        <p:nvSpPr>
          <p:cNvPr id="9" name="Rectangle : coins arrondis 8" hidden="0"/>
          <p:cNvSpPr/>
          <p:nvPr isPhoto="0" userDrawn="0"/>
        </p:nvSpPr>
        <p:spPr bwMode="auto">
          <a:xfrm>
            <a:off x="28705814" y="12689334"/>
            <a:ext cx="12714291" cy="12838133"/>
          </a:xfrm>
          <a:prstGeom prst="roundRect">
            <a:avLst>
              <a:gd name="adj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fr-FR" sz="5400"/>
          </a:p>
        </p:txBody>
      </p:sp>
      <p:pic>
        <p:nvPicPr>
          <p:cNvPr id="18" name="Image 17" hidden="0"/>
          <p:cNvPicPr>
            <a:picLocks noChangeAspect="1"/>
          </p:cNvPicPr>
          <p:nvPr isPhoto="0" userDrawn="0"/>
        </p:nvPicPr>
        <p:blipFill>
          <a:blip r:embed="rId16"/>
          <a:stretch/>
        </p:blipFill>
        <p:spPr bwMode="auto">
          <a:xfrm>
            <a:off x="29373827" y="16296208"/>
            <a:ext cx="5400000" cy="3718335"/>
          </a:xfrm>
          <a:prstGeom prst="rect">
            <a:avLst/>
          </a:prstGeom>
        </p:spPr>
      </p:pic>
      <p:pic>
        <p:nvPicPr>
          <p:cNvPr id="28" name="Image 27" hidden="0"/>
          <p:cNvPicPr>
            <a:picLocks noChangeAspect="1"/>
          </p:cNvPicPr>
          <p:nvPr isPhoto="0" userDrawn="0"/>
        </p:nvPicPr>
        <p:blipFill>
          <a:blip r:embed="rId17"/>
          <a:stretch/>
        </p:blipFill>
        <p:spPr bwMode="auto">
          <a:xfrm>
            <a:off x="36162054" y="13331573"/>
            <a:ext cx="3873500" cy="2514600"/>
          </a:xfrm>
          <a:prstGeom prst="rect">
            <a:avLst/>
          </a:prstGeom>
        </p:spPr>
      </p:pic>
      <p:pic>
        <p:nvPicPr>
          <p:cNvPr id="31" name="Image 30" hidden="0"/>
          <p:cNvPicPr>
            <a:picLocks noChangeAspect="1"/>
          </p:cNvPicPr>
          <p:nvPr isPhoto="0" userDrawn="0"/>
        </p:nvPicPr>
        <p:blipFill>
          <a:blip r:embed="rId18"/>
          <a:stretch/>
        </p:blipFill>
        <p:spPr bwMode="auto">
          <a:xfrm>
            <a:off x="29484609" y="20390569"/>
            <a:ext cx="5400000" cy="2875074"/>
          </a:xfrm>
          <a:prstGeom prst="rect">
            <a:avLst/>
          </a:prstGeom>
        </p:spPr>
      </p:pic>
      <p:pic>
        <p:nvPicPr>
          <p:cNvPr id="41" name="Image 40" hidden="0"/>
          <p:cNvPicPr>
            <a:picLocks noChangeAspect="1"/>
          </p:cNvPicPr>
          <p:nvPr isPhoto="0" userDrawn="0"/>
        </p:nvPicPr>
        <p:blipFill>
          <a:blip r:embed="rId19"/>
          <a:stretch/>
        </p:blipFill>
        <p:spPr bwMode="auto">
          <a:xfrm>
            <a:off x="35614803" y="20153500"/>
            <a:ext cx="5341165" cy="3345907"/>
          </a:xfrm>
          <a:prstGeom prst="rect">
            <a:avLst/>
          </a:prstGeom>
        </p:spPr>
      </p:pic>
      <p:sp>
        <p:nvSpPr>
          <p:cNvPr id="20" name="Rectangle 19" hidden="0"/>
          <p:cNvSpPr/>
          <p:nvPr isPhoto="0" userDrawn="0"/>
        </p:nvSpPr>
        <p:spPr bwMode="auto">
          <a:xfrm>
            <a:off x="30162745" y="14092328"/>
            <a:ext cx="3822163" cy="914400"/>
          </a:xfrm>
          <a:prstGeom prst="rect">
            <a:avLst/>
          </a:prstGeom>
          <a:solidFill>
            <a:srgbClr val="B87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4400"/>
              <a:t>MISSIONS</a:t>
            </a:r>
            <a:endParaRPr/>
          </a:p>
        </p:txBody>
      </p:sp>
      <p:grpSp>
        <p:nvGrpSpPr>
          <p:cNvPr id="1031" name="Groupe 1030" hidden="0"/>
          <p:cNvGrpSpPr/>
          <p:nvPr isPhoto="0" userDrawn="0"/>
        </p:nvGrpSpPr>
        <p:grpSpPr bwMode="auto">
          <a:xfrm>
            <a:off x="29560400" y="23706558"/>
            <a:ext cx="10503807" cy="1278784"/>
            <a:chOff x="31489393" y="24635894"/>
            <a:chExt cx="10503807" cy="1278784"/>
          </a:xfrm>
        </p:grpSpPr>
        <p:sp>
          <p:nvSpPr>
            <p:cNvPr id="44" name="Rectangle 43" hidden="0"/>
            <p:cNvSpPr/>
            <p:nvPr isPhoto="0" userDrawn="0"/>
          </p:nvSpPr>
          <p:spPr bwMode="auto">
            <a:xfrm>
              <a:off x="32299245" y="24635894"/>
              <a:ext cx="9033629" cy="1278784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fr-FR" sz="2400" b="0" i="0" u="none" strike="noStrike">
                  <a:solidFill>
                    <a:srgbClr val="000000"/>
                  </a:solidFill>
                </a:rPr>
                <a:t> Le saviez-vous ? </a:t>
              </a:r>
              <a:endParaRPr sz="2400"/>
            </a:p>
            <a:p>
              <a:pPr>
                <a:defRPr/>
              </a:pPr>
              <a:r>
                <a:rPr lang="fr-FR" sz="2400" b="0" i="0" u="none" strike="noStrike">
                  <a:solidFill>
                    <a:srgbClr val="000000"/>
                  </a:solidFill>
                </a:rPr>
                <a:t>Vous pouvez </a:t>
              </a:r>
              <a:r>
                <a:rPr lang="fr-FR" sz="2400">
                  <a:solidFill>
                    <a:srgbClr val="000000"/>
                  </a:solidFill>
                </a:rPr>
                <a:t>c</a:t>
              </a:r>
              <a:r>
                <a:rPr lang="fr-FR" sz="2400" b="0" i="0" u="none" strike="noStrike">
                  <a:solidFill>
                    <a:srgbClr val="000000"/>
                  </a:solidFill>
                </a:rPr>
                <a:t>alculer l’impact carbone de votre prochaine mission :</a:t>
              </a:r>
              <a:endParaRPr sz="2400"/>
            </a:p>
            <a:p>
              <a:pPr>
                <a:defRPr/>
              </a:pPr>
              <a:r>
                <a:rPr lang="fr-FR" sz="2400" b="0" i="0" u="none" strike="noStrike">
                  <a:solidFill>
                    <a:srgbClr val="000000"/>
                  </a:solidFill>
                </a:rPr>
                <a:t> </a:t>
              </a:r>
              <a:r>
                <a:rPr lang="fr-FR" sz="2400" b="0" i="0" u="sng">
                  <a:hlinkClick r:id="rId20" tooltip="https://labos1point5.org/travels-simulator"/>
                </a:rPr>
                <a:t>https://labos1point5.org/travels-simulator</a:t>
              </a:r>
              <a:endParaRPr lang="fr-FR" sz="2400"/>
            </a:p>
          </p:txBody>
        </p:sp>
        <p:pic>
          <p:nvPicPr>
            <p:cNvPr id="46" name="Image 45" hidden="0"/>
            <p:cNvPicPr>
              <a:picLocks noChangeAspect="1"/>
            </p:cNvPicPr>
            <p:nvPr isPhoto="0" userDrawn="0"/>
          </p:nvPicPr>
          <p:blipFill>
            <a:blip r:embed="rId21"/>
            <a:stretch/>
          </p:blipFill>
          <p:spPr bwMode="auto">
            <a:xfrm>
              <a:off x="41062726" y="24790221"/>
              <a:ext cx="930474" cy="930474"/>
            </a:xfrm>
            <a:prstGeom prst="rect">
              <a:avLst/>
            </a:prstGeom>
          </p:spPr>
        </p:pic>
        <p:pic>
          <p:nvPicPr>
            <p:cNvPr id="1030" name="Picture 2" descr="Idée Png, Vecteurs, PSD et Icônes Pour Téléchargement Gratuit | Pngtree" hidden="0"/>
            <p:cNvPicPr>
              <a:picLocks noChangeAspect="1" noChangeArrowheads="1"/>
            </p:cNvPicPr>
            <p:nvPr isPhoto="0" userDrawn="0"/>
          </p:nvPicPr>
          <p:blipFill>
            <a:blip r:embed="rId13"/>
            <a:stretch/>
          </p:blipFill>
          <p:spPr bwMode="auto">
            <a:xfrm>
              <a:off x="31489393" y="24915286"/>
              <a:ext cx="720000" cy="720000"/>
            </a:xfrm>
            <a:prstGeom prst="rect">
              <a:avLst/>
            </a:prstGeom>
            <a:noFill/>
          </p:spPr>
        </p:pic>
      </p:grpSp>
      <p:grpSp>
        <p:nvGrpSpPr>
          <p:cNvPr id="1038" name="Groupe 1037" hidden="0"/>
          <p:cNvGrpSpPr/>
          <p:nvPr isPhoto="0" userDrawn="0"/>
        </p:nvGrpSpPr>
        <p:grpSpPr bwMode="auto">
          <a:xfrm>
            <a:off x="1204683" y="5341271"/>
            <a:ext cx="19902717" cy="6505822"/>
            <a:chOff x="1204683" y="5341271"/>
            <a:chExt cx="19902717" cy="6505822"/>
          </a:xfrm>
        </p:grpSpPr>
        <p:sp>
          <p:nvSpPr>
            <p:cNvPr id="6" name="Rectangle : coins arrondis 5" hidden="0"/>
            <p:cNvSpPr/>
            <p:nvPr isPhoto="0" userDrawn="0"/>
          </p:nvSpPr>
          <p:spPr bwMode="auto">
            <a:xfrm>
              <a:off x="1204683" y="5341271"/>
              <a:ext cx="19902717" cy="6505822"/>
            </a:xfrm>
            <a:prstGeom prst="roundRect">
              <a:avLst>
                <a:gd name="adj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 sz="5400"/>
            </a:p>
          </p:txBody>
        </p:sp>
        <p:grpSp>
          <p:nvGrpSpPr>
            <p:cNvPr id="1037" name="Groupe 1036" hidden="0"/>
            <p:cNvGrpSpPr/>
            <p:nvPr isPhoto="0" userDrawn="0"/>
          </p:nvGrpSpPr>
          <p:grpSpPr bwMode="auto">
            <a:xfrm>
              <a:off x="2291536" y="5898359"/>
              <a:ext cx="18115132" cy="5638847"/>
              <a:chOff x="2291536" y="5898359"/>
              <a:chExt cx="18115132" cy="5638847"/>
            </a:xfrm>
          </p:grpSpPr>
          <p:pic>
            <p:nvPicPr>
              <p:cNvPr id="24" name="Image 23" hidden="0"/>
              <p:cNvPicPr>
                <a:picLocks noChangeAspect="1"/>
              </p:cNvPicPr>
              <p:nvPr isPhoto="0" userDrawn="0"/>
            </p:nvPicPr>
            <p:blipFill>
              <a:blip r:embed="rId22"/>
              <a:stretch/>
            </p:blipFill>
            <p:spPr bwMode="auto">
              <a:xfrm>
                <a:off x="2291536" y="5898359"/>
                <a:ext cx="6480000" cy="5462479"/>
              </a:xfrm>
              <a:prstGeom prst="rect">
                <a:avLst/>
              </a:prstGeom>
            </p:spPr>
          </p:pic>
          <p:pic>
            <p:nvPicPr>
              <p:cNvPr id="26" name="Image 25" hidden="0"/>
              <p:cNvPicPr>
                <a:picLocks noChangeAspect="1"/>
              </p:cNvPicPr>
              <p:nvPr isPhoto="0" userDrawn="0"/>
            </p:nvPicPr>
            <p:blipFill>
              <a:blip r:embed="rId23"/>
              <a:stretch/>
            </p:blipFill>
            <p:spPr bwMode="auto">
              <a:xfrm>
                <a:off x="9677686" y="6286718"/>
                <a:ext cx="6080750" cy="4320000"/>
              </a:xfrm>
              <a:prstGeom prst="rect">
                <a:avLst/>
              </a:prstGeom>
            </p:spPr>
          </p:pic>
          <p:pic>
            <p:nvPicPr>
              <p:cNvPr id="38" name="Image 37" hidden="0"/>
              <p:cNvPicPr>
                <a:picLocks noChangeAspect="1"/>
              </p:cNvPicPr>
              <p:nvPr isPhoto="0" userDrawn="0"/>
            </p:nvPicPr>
            <p:blipFill>
              <a:blip r:embed="rId24"/>
              <a:stretch/>
            </p:blipFill>
            <p:spPr bwMode="auto">
              <a:xfrm>
                <a:off x="16664586" y="7457118"/>
                <a:ext cx="3670300" cy="3149600"/>
              </a:xfrm>
              <a:prstGeom prst="rect">
                <a:avLst/>
              </a:prstGeom>
            </p:spPr>
          </p:pic>
          <p:sp>
            <p:nvSpPr>
              <p:cNvPr id="51" name="Rectangle 50" hidden="0"/>
              <p:cNvSpPr/>
              <p:nvPr isPhoto="0" userDrawn="0"/>
            </p:nvSpPr>
            <p:spPr bwMode="auto">
              <a:xfrm>
                <a:off x="16736368" y="5941995"/>
                <a:ext cx="3670300" cy="914400"/>
              </a:xfrm>
              <a:prstGeom prst="rect">
                <a:avLst/>
              </a:prstGeom>
              <a:solidFill>
                <a:srgbClr val="9DC1FF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fr-FR" sz="4400">
                    <a:solidFill>
                      <a:schemeClr val="tx1"/>
                    </a:solidFill>
                  </a:rPr>
                  <a:t>ÉLECTRICITE</a:t>
                </a:r>
                <a:endParaRPr/>
              </a:p>
            </p:txBody>
          </p:sp>
          <p:grpSp>
            <p:nvGrpSpPr>
              <p:cNvPr id="1036" name="Groupe 1035" hidden="0"/>
              <p:cNvGrpSpPr/>
              <p:nvPr isPhoto="0" userDrawn="0"/>
            </p:nvGrpSpPr>
            <p:grpSpPr bwMode="auto">
              <a:xfrm>
                <a:off x="8997362" y="10817206"/>
                <a:ext cx="10316286" cy="720000"/>
                <a:chOff x="12509358" y="10582732"/>
                <a:chExt cx="10316286" cy="720000"/>
              </a:xfrm>
            </p:grpSpPr>
            <p:sp>
              <p:nvSpPr>
                <p:cNvPr id="1034" name="Rectangle 1033" hidden="0"/>
                <p:cNvSpPr/>
                <p:nvPr isPhoto="0" userDrawn="0"/>
              </p:nvSpPr>
              <p:spPr bwMode="auto">
                <a:xfrm>
                  <a:off x="13161123" y="10705111"/>
                  <a:ext cx="9664521" cy="58281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>
                    <a:defRPr/>
                  </a:pPr>
                  <a:r>
                    <a:rPr lang="fr-FR" sz="2400">
                      <a:solidFill>
                        <a:schemeClr val="tx1"/>
                      </a:solidFill>
                    </a:rPr>
                    <a:t>Le saviez vous ? </a:t>
                  </a:r>
                  <a:endParaRPr sz="2400"/>
                </a:p>
                <a:p>
                  <a:pPr>
                    <a:defRPr/>
                  </a:pPr>
                  <a:r>
                    <a:rPr lang="fr-FR" sz="2400">
                      <a:solidFill>
                        <a:schemeClr val="tx1"/>
                      </a:solidFill>
                    </a:rPr>
                    <a:t>Le bâtiment H est quasi autosuffisant (autoconsommation photovoltaïque)</a:t>
                  </a:r>
                  <a:endParaRPr sz="2400"/>
                </a:p>
              </p:txBody>
            </p:sp>
            <p:pic>
              <p:nvPicPr>
                <p:cNvPr id="1035" name="Picture 2" descr="Idée Png, Vecteurs, PSD et Icônes Pour Téléchargement Gratuit | Pngtree" hidden="0"/>
                <p:cNvPicPr>
                  <a:picLocks noChangeAspect="1" noChangeArrowheads="1"/>
                </p:cNvPicPr>
                <p:nvPr isPhoto="0" userDrawn="0"/>
              </p:nvPicPr>
              <p:blipFill>
                <a:blip r:embed="rId13"/>
                <a:stretch/>
              </p:blipFill>
              <p:spPr bwMode="auto">
                <a:xfrm>
                  <a:off x="12509358" y="10582732"/>
                  <a:ext cx="720000" cy="720000"/>
                </a:xfrm>
                <a:prstGeom prst="rect">
                  <a:avLst/>
                </a:prstGeom>
                <a:noFill/>
              </p:spPr>
            </p:pic>
          </p:grpSp>
        </p:grpSp>
      </p:grpSp>
      <p:sp>
        <p:nvSpPr>
          <p:cNvPr id="1088986862" name="ZoneTexte 1088986861" hidden="0"/>
          <p:cNvSpPr txBox="1"/>
          <p:nvPr isPhoto="0" userDrawn="0"/>
        </p:nvSpPr>
        <p:spPr bwMode="auto">
          <a:xfrm>
            <a:off x="32101200" y="29298899"/>
            <a:ext cx="3011123" cy="51819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800">
                <a:solidFill>
                  <a:schemeClr val="bg1"/>
                </a:solidFill>
              </a:rPr>
              <a:t>Novembre 2022</a:t>
            </a:r>
            <a:endParaRPr/>
          </a:p>
        </p:txBody>
      </p:sp>
      <p:sp>
        <p:nvSpPr>
          <p:cNvPr id="1273984874" name="ZoneTexte 1273984873" hidden="0"/>
          <p:cNvSpPr txBox="1"/>
          <p:nvPr isPhoto="0" userDrawn="0"/>
        </p:nvSpPr>
        <p:spPr bwMode="auto">
          <a:xfrm>
            <a:off x="8000010" y="9304563"/>
            <a:ext cx="400050" cy="323849"/>
          </a:xfrm>
          <a:prstGeom prst="rect">
            <a:avLst/>
          </a:prstGeom>
          <a:noFill/>
        </p:spPr>
        <p:txBody>
          <a:bodyPr vertOverflow="overflow" horzOverflow="clip" vert="horz" wrap="square" lIns="91440" tIns="64799" rIns="36000" bIns="45720" numCol="1" spcCol="0" rtlCol="0" fromWordArt="0" anchor="t" anchorCtr="0" forceAA="0" compatLnSpc="0">
            <a:noAutofit/>
          </a:bodyPr>
          <a:lstStyle/>
          <a:p>
            <a:pPr>
              <a:defRPr/>
            </a:pPr>
            <a:r>
              <a:rPr sz="2600" b="1"/>
              <a:t>*</a:t>
            </a:r>
            <a:endParaRPr/>
          </a:p>
        </p:txBody>
      </p:sp>
      <p:sp>
        <p:nvSpPr>
          <p:cNvPr id="738687834" name="ZoneTexte 738687833" hidden="0"/>
          <p:cNvSpPr txBox="1"/>
          <p:nvPr isPhoto="0" userDrawn="0"/>
        </p:nvSpPr>
        <p:spPr bwMode="auto">
          <a:xfrm>
            <a:off x="8000010" y="7943849"/>
            <a:ext cx="400050" cy="323849"/>
          </a:xfrm>
          <a:prstGeom prst="rect">
            <a:avLst/>
          </a:prstGeom>
          <a:noFill/>
        </p:spPr>
        <p:txBody>
          <a:bodyPr vertOverflow="overflow" horzOverflow="clip" vert="horz" wrap="square" lIns="91440" tIns="64798" rIns="36000" bIns="45720" numCol="1" spcCol="0" rtlCol="0" fromWordArt="0" anchor="t" anchorCtr="0" forceAA="0" compatLnSpc="0">
            <a:noAutofit/>
          </a:bodyPr>
          <a:lstStyle/>
          <a:p>
            <a:pPr>
              <a:defRPr/>
            </a:pPr>
            <a:r>
              <a:rPr sz="2600" b="1"/>
              <a:t>*</a:t>
            </a:r>
            <a:endParaRPr/>
          </a:p>
        </p:txBody>
      </p:sp>
      <p:sp>
        <p:nvSpPr>
          <p:cNvPr id="2127900697" name="ZoneTexte 2127900696" hidden="0"/>
          <p:cNvSpPr txBox="1"/>
          <p:nvPr isPhoto="0" userDrawn="0"/>
        </p:nvSpPr>
        <p:spPr bwMode="auto">
          <a:xfrm>
            <a:off x="8476259" y="9712778"/>
            <a:ext cx="400050" cy="323849"/>
          </a:xfrm>
          <a:prstGeom prst="rect">
            <a:avLst/>
          </a:prstGeom>
          <a:noFill/>
        </p:spPr>
        <p:txBody>
          <a:bodyPr vertOverflow="overflow" horzOverflow="clip" vert="horz" wrap="square" lIns="91440" tIns="64798" rIns="36000" bIns="45720" numCol="1" spcCol="0" rtlCol="0" fromWordArt="0" anchor="t" anchorCtr="0" forceAA="0" compatLnSpc="0">
            <a:noAutofit/>
          </a:bodyPr>
          <a:lstStyle/>
          <a:p>
            <a:pPr>
              <a:defRPr/>
            </a:pPr>
            <a:r>
              <a:rPr sz="2600" b="1"/>
              <a:t>*</a:t>
            </a:r>
            <a:endParaRPr/>
          </a:p>
        </p:txBody>
      </p:sp>
      <p:sp>
        <p:nvSpPr>
          <p:cNvPr id="300691337" name="ZoneTexte 300691336" hidden="0"/>
          <p:cNvSpPr txBox="1"/>
          <p:nvPr isPhoto="0" userDrawn="0"/>
        </p:nvSpPr>
        <p:spPr bwMode="auto">
          <a:xfrm>
            <a:off x="2963064" y="11391921"/>
            <a:ext cx="5556398" cy="493989"/>
          </a:xfrm>
          <a:prstGeom prst="rect">
            <a:avLst/>
          </a:prstGeom>
          <a:noFill/>
        </p:spPr>
        <p:txBody>
          <a:bodyPr vertOverflow="overflow" horzOverflow="clip" vert="horz" wrap="square" lIns="91440" tIns="90000" rIns="46800" bIns="45720" numCol="1" spcCol="0" rtlCol="0" fromWordArt="0" anchor="t" anchorCtr="0" forceAA="0" compatLnSpc="0">
            <a:noAutofit/>
          </a:bodyPr>
          <a:lstStyle/>
          <a:p>
            <a:pPr>
              <a:defRPr/>
            </a:pPr>
            <a:r>
              <a:rPr lang="fr-FR" sz="1800" b="0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Bâtiments de manip : F-G1G2 (salle blanche) et C (carac)</a:t>
            </a:r>
            <a:endParaRPr/>
          </a:p>
        </p:txBody>
      </p:sp>
      <p:sp>
        <p:nvSpPr>
          <p:cNvPr id="121250222" name="ZoneTexte 121250221" hidden="0"/>
          <p:cNvSpPr txBox="1"/>
          <p:nvPr isPhoto="0" userDrawn="0"/>
        </p:nvSpPr>
        <p:spPr bwMode="auto">
          <a:xfrm>
            <a:off x="2761259" y="11340918"/>
            <a:ext cx="400050" cy="323849"/>
          </a:xfrm>
          <a:prstGeom prst="rect">
            <a:avLst/>
          </a:prstGeom>
          <a:noFill/>
        </p:spPr>
        <p:txBody>
          <a:bodyPr vertOverflow="overflow" horzOverflow="clip" vert="horz" wrap="square" lIns="91440" tIns="64798" rIns="36000" bIns="45720" numCol="1" spcCol="0" rtlCol="0" fromWordArt="0" anchor="t" anchorCtr="0" forceAA="0" compatLnSpc="0">
            <a:noAutofit/>
          </a:bodyPr>
          <a:lstStyle/>
          <a:p>
            <a:pPr>
              <a:defRPr/>
            </a:pPr>
            <a:r>
              <a:rPr sz="2600" b="1"/>
              <a:t>*</a:t>
            </a:r>
            <a:endParaRPr/>
          </a:p>
        </p:txBody>
      </p:sp>
      <p:sp>
        <p:nvSpPr>
          <p:cNvPr id="2022984543" name="ZoneTexte 2022984542" hidden="0"/>
          <p:cNvSpPr txBox="1"/>
          <p:nvPr isPhoto="0" userDrawn="0"/>
        </p:nvSpPr>
        <p:spPr bwMode="auto">
          <a:xfrm>
            <a:off x="8079349" y="18671742"/>
            <a:ext cx="5556397" cy="493988"/>
          </a:xfrm>
          <a:prstGeom prst="rect">
            <a:avLst/>
          </a:prstGeom>
          <a:noFill/>
        </p:spPr>
        <p:txBody>
          <a:bodyPr vertOverflow="overflow" horzOverflow="clip" vert="horz" wrap="square" lIns="91440" tIns="90000" rIns="46800" bIns="45720" numCol="1" spcCol="0" rtlCol="0" fromWordArt="0" anchor="t" anchorCtr="0" forceAA="0" compatLnSpc="0">
            <a:noAutofit/>
          </a:bodyPr>
          <a:lstStyle/>
          <a:p>
            <a:pPr>
              <a:defRPr/>
            </a:pPr>
            <a:r>
              <a:rPr lang="fr-FR" sz="1800" b="0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Bâtiments de manip : C (carac) et F-G (salle blanche)  </a:t>
            </a:r>
            <a:endParaRPr/>
          </a:p>
        </p:txBody>
      </p:sp>
      <p:sp>
        <p:nvSpPr>
          <p:cNvPr id="217114959" name="ZoneTexte 217114958" hidden="0"/>
          <p:cNvSpPr txBox="1"/>
          <p:nvPr isPhoto="0" userDrawn="0"/>
        </p:nvSpPr>
        <p:spPr bwMode="auto">
          <a:xfrm>
            <a:off x="7895234" y="18609398"/>
            <a:ext cx="400050" cy="323849"/>
          </a:xfrm>
          <a:prstGeom prst="rect">
            <a:avLst/>
          </a:prstGeom>
          <a:noFill/>
        </p:spPr>
        <p:txBody>
          <a:bodyPr vertOverflow="overflow" horzOverflow="clip" vert="horz" wrap="square" lIns="91440" tIns="64798" rIns="36000" bIns="45720" numCol="1" spcCol="0" rtlCol="0" fromWordArt="0" anchor="t" anchorCtr="0" forceAA="0" compatLnSpc="0">
            <a:noAutofit/>
          </a:bodyPr>
          <a:lstStyle/>
          <a:p>
            <a:pPr>
              <a:defRPr/>
            </a:pPr>
            <a:r>
              <a:rPr sz="2600" b="1"/>
              <a:t>*</a:t>
            </a:r>
            <a:endParaRPr/>
          </a:p>
        </p:txBody>
      </p:sp>
      <p:sp>
        <p:nvSpPr>
          <p:cNvPr id="70597039" name="ZoneTexte 70597038" hidden="0"/>
          <p:cNvSpPr txBox="1"/>
          <p:nvPr isPhoto="0" userDrawn="0"/>
        </p:nvSpPr>
        <p:spPr bwMode="auto">
          <a:xfrm>
            <a:off x="9584787" y="16851810"/>
            <a:ext cx="400050" cy="323849"/>
          </a:xfrm>
          <a:prstGeom prst="rect">
            <a:avLst/>
          </a:prstGeom>
          <a:noFill/>
        </p:spPr>
        <p:txBody>
          <a:bodyPr vertOverflow="overflow" horzOverflow="clip" vert="horz" wrap="square" lIns="91440" tIns="64798" rIns="36000" bIns="45720" numCol="1" spcCol="0" rtlCol="0" fromWordArt="0" anchor="t" anchorCtr="0" forceAA="0" compatLnSpc="0">
            <a:noAutofit/>
          </a:bodyPr>
          <a:lstStyle/>
          <a:p>
            <a:pPr>
              <a:defRPr/>
            </a:pPr>
            <a:r>
              <a:rPr sz="2600" b="1"/>
              <a:t>*</a:t>
            </a:r>
            <a:endParaRPr/>
          </a:p>
        </p:txBody>
      </p:sp>
      <p:pic>
        <p:nvPicPr>
          <p:cNvPr id="39" name="Image 38" hidden="0"/>
          <p:cNvPicPr>
            <a:picLocks noChangeAspect="1"/>
          </p:cNvPicPr>
          <p:nvPr isPhoto="0" userDrawn="0"/>
        </p:nvPicPr>
        <p:blipFill>
          <a:blip r:embed="rId25"/>
          <a:stretch/>
        </p:blipFill>
        <p:spPr bwMode="auto">
          <a:xfrm>
            <a:off x="27868620" y="7383750"/>
            <a:ext cx="9083827" cy="4194412"/>
          </a:xfrm>
          <a:prstGeom prst="rect">
            <a:avLst/>
          </a:prstGeom>
        </p:spPr>
      </p:pic>
      <p:pic>
        <p:nvPicPr>
          <p:cNvPr id="47" name="Image 46" hidden="0"/>
          <p:cNvPicPr>
            <a:picLocks noChangeAspect="1"/>
          </p:cNvPicPr>
          <p:nvPr isPhoto="0" userDrawn="0"/>
        </p:nvPicPr>
        <p:blipFill>
          <a:blip r:embed="rId26"/>
          <a:stretch/>
        </p:blipFill>
        <p:spPr bwMode="auto">
          <a:xfrm>
            <a:off x="35143424" y="16287088"/>
            <a:ext cx="5812545" cy="3493711"/>
          </a:xfrm>
          <a:prstGeom prst="rect">
            <a:avLst/>
          </a:prstGeom>
        </p:spPr>
      </p:pic>
      <p:grpSp>
        <p:nvGrpSpPr>
          <p:cNvPr id="40" name="Groupe 39" hidden="0"/>
          <p:cNvGrpSpPr/>
          <p:nvPr isPhoto="0" userDrawn="0"/>
        </p:nvGrpSpPr>
        <p:grpSpPr bwMode="auto">
          <a:xfrm>
            <a:off x="30726821" y="26029367"/>
            <a:ext cx="9037100" cy="1800000"/>
            <a:chOff x="29012596" y="26029367"/>
            <a:chExt cx="9037100" cy="1800000"/>
          </a:xfrm>
        </p:grpSpPr>
        <p:pic>
          <p:nvPicPr>
            <p:cNvPr id="16" name="Image 15" hidden="0"/>
            <p:cNvPicPr>
              <a:picLocks noChangeAspect="1"/>
            </p:cNvPicPr>
            <p:nvPr isPhoto="0" userDrawn="0"/>
          </p:nvPicPr>
          <p:blipFill>
            <a:blip r:embed="rId27"/>
            <a:stretch/>
          </p:blipFill>
          <p:spPr bwMode="auto">
            <a:xfrm>
              <a:off x="29012596" y="26029367"/>
              <a:ext cx="1808491" cy="1800000"/>
            </a:xfrm>
            <a:prstGeom prst="rect">
              <a:avLst/>
            </a:prstGeom>
          </p:spPr>
        </p:pic>
        <p:pic>
          <p:nvPicPr>
            <p:cNvPr id="29" name="Image 28" hidden="0"/>
            <p:cNvPicPr>
              <a:picLocks noChangeAspect="1"/>
            </p:cNvPicPr>
            <p:nvPr isPhoto="0" userDrawn="0"/>
          </p:nvPicPr>
          <p:blipFill>
            <a:blip r:embed="rId28"/>
            <a:stretch/>
          </p:blipFill>
          <p:spPr bwMode="auto">
            <a:xfrm>
              <a:off x="32631146" y="26029367"/>
              <a:ext cx="1800000" cy="1800000"/>
            </a:xfrm>
            <a:prstGeom prst="rect">
              <a:avLst/>
            </a:prstGeom>
          </p:spPr>
        </p:pic>
        <p:pic>
          <p:nvPicPr>
            <p:cNvPr id="35" name="Image 34" hidden="0"/>
            <p:cNvPicPr>
              <a:picLocks noChangeAspect="1"/>
            </p:cNvPicPr>
            <p:nvPr isPhoto="0" userDrawn="0"/>
          </p:nvPicPr>
          <p:blipFill>
            <a:blip r:embed="rId29"/>
            <a:stretch/>
          </p:blipFill>
          <p:spPr bwMode="auto">
            <a:xfrm>
              <a:off x="36241205" y="26029367"/>
              <a:ext cx="1808491" cy="1800000"/>
            </a:xfrm>
            <a:prstGeom prst="rect">
              <a:avLst/>
            </a:prstGeom>
          </p:spPr>
        </p:pic>
      </p:grpSp>
      <p:sp>
        <p:nvSpPr>
          <p:cNvPr id="3" name="ZoneTexte 2" hidden="0"/>
          <p:cNvSpPr txBox="1"/>
          <p:nvPr isPhoto="0" userDrawn="0"/>
        </p:nvSpPr>
        <p:spPr bwMode="auto">
          <a:xfrm>
            <a:off x="-33200447" y="1424933"/>
            <a:ext cx="8509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b="1"/>
              <a:t>Facteurs d’émission (ADEME)</a:t>
            </a:r>
            <a:endParaRPr/>
          </a:p>
        </p:txBody>
      </p:sp>
      <p:graphicFrame>
        <p:nvGraphicFramePr>
          <p:cNvPr id="25" name="Tableau 6" hidden="0"/>
          <p:cNvGraphicFramePr>
            <a:graphicFrameLocks xmlns:a="http://schemas.openxmlformats.org/drawingml/2006/main" noGrp="1"/>
          </p:cNvGraphicFramePr>
          <p:nvPr isPhoto="0" userDrawn="0"/>
        </p:nvGraphicFramePr>
        <p:xfrm>
          <a:off x="-33644228" y="1783249"/>
          <a:ext cx="8600949" cy="10147112"/>
        </p:xfrm>
        <a:graphic>
          <a:graphicData uri="http://schemas.openxmlformats.org/drawingml/2006/table">
            <a:tbl>
              <a:tblPr firstRow="1" firstCol="0" lastRow="0" lastCol="0" bandRow="1" bandCol="0"/>
              <a:tblGrid>
                <a:gridCol w="4013922"/>
                <a:gridCol w="4587027"/>
              </a:tblGrid>
              <a:tr h="1908128">
                <a:tc>
                  <a:txBody>
                    <a:bodyPr/>
                    <a:p>
                      <a:pPr algn="r">
                        <a:defRPr/>
                      </a:pPr>
                      <a:endParaRPr lang="fr-FR" b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marL="0" marR="0" lvl="0" indent="0" algn="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b="0">
                          <a:solidFill>
                            <a:schemeClr val="tx1"/>
                          </a:solidFill>
                        </a:rPr>
                        <a:t>kg eCO2e</a:t>
                      </a:r>
                      <a:endParaRPr/>
                    </a:p>
                  </a:txBody>
                  <a:tcPr/>
                </a:tc>
              </a:tr>
              <a:tr h="1908128">
                <a:tc>
                  <a:txBody>
                    <a:bodyPr/>
                    <a:p>
                      <a:pPr>
                        <a:defRPr/>
                      </a:pPr>
                      <a:r>
                        <a:rPr lang="fr-FR"/>
                        <a:t>Ecran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fr-FR"/>
                        <a:t>430</a:t>
                      </a:r>
                      <a:endParaRPr/>
                    </a:p>
                  </a:txBody>
                  <a:tcPr/>
                </a:tc>
              </a:tr>
              <a:tr h="1908128">
                <a:tc>
                  <a:txBody>
                    <a:bodyPr/>
                    <a:p>
                      <a:pPr>
                        <a:defRPr/>
                      </a:pPr>
                      <a:r>
                        <a:rPr lang="fr-FR"/>
                        <a:t>PC portable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fr-FR"/>
                        <a:t>280</a:t>
                      </a:r>
                      <a:endParaRPr/>
                    </a:p>
                  </a:txBody>
                  <a:tcPr/>
                </a:tc>
              </a:tr>
              <a:tr h="1908128">
                <a:tc>
                  <a:txBody>
                    <a:bodyPr/>
                    <a:p>
                      <a:pPr>
                        <a:defRPr/>
                      </a:pPr>
                      <a:r>
                        <a:rPr lang="fr-FR"/>
                        <a:t>PC fixe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fr-FR"/>
                        <a:t>347</a:t>
                      </a:r>
                      <a:endParaRPr/>
                    </a:p>
                  </a:txBody>
                  <a:tcPr/>
                </a:tc>
              </a:tr>
              <a:tr h="1908128">
                <a:tc>
                  <a:txBody>
                    <a:bodyPr/>
                    <a:p>
                      <a:pPr>
                        <a:defRPr/>
                      </a:pPr>
                      <a:r>
                        <a:rPr lang="fr-FR"/>
                        <a:t>Serveur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fr-FR"/>
                        <a:t>1300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6075253" name="" hidden="0"/>
          <p:cNvSpPr/>
          <p:nvPr isPhoto="0" userDrawn="0"/>
        </p:nvSpPr>
        <p:spPr bwMode="auto">
          <a:xfrm>
            <a:off x="20999336" y="15046166"/>
            <a:ext cx="805126" cy="274356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r>
              <a:rPr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hmartiny</a:t>
            </a:r>
            <a:endParaRPr sz="12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0"/>
    </mc:Choice>
    <mc:Fallback>
      <p:transition advClick="0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Thème 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ONLYOFFICE/6.4.2.6</Application>
  <DocSecurity>0</DocSecurity>
  <PresentationFormat>Personnalisé</PresentationFormat>
  <Paragraphs>0</Paragraphs>
  <Slides>1</Slides>
  <Notes>1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Theme 1</vt:lpstr>
      <vt:lpstr>Slide 1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Microsoft Office User</dc:creator>
  <cp:keywords/>
  <dc:description/>
  <dc:identifier/>
  <dc:language/>
  <cp:lastModifiedBy>marido</cp:lastModifiedBy>
  <cp:revision>45</cp:revision>
  <dcterms:created xsi:type="dcterms:W3CDTF">2022-10-18T07:28:44Z</dcterms:created>
  <dcterms:modified xsi:type="dcterms:W3CDTF">2022-12-13T12:09:13Z</dcterms:modified>
  <cp:category/>
  <cp:contentStatus/>
  <cp:version/>
</cp:coreProperties>
</file>